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096afba3784d08" /><Relationship Type="http://schemas.openxmlformats.org/officeDocument/2006/relationships/extended-properties" Target="/docProps/app.xml" Id="Rc57ae910e1214bed" /><Relationship Type="http://schemas.openxmlformats.org/officeDocument/2006/relationships/officeDocument" Target="/ppt/presentation.xml" Id="R0c606da813f54fa7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e388227613ec47f0"/>
  </p:sldMasterIdLst>
  <p:notesMasterIdLst>
    <p:notesMasterId xmlns:r="http://schemas.openxmlformats.org/officeDocument/2006/relationships" r:id="R8d6442fa3f06402b"/>
  </p:notesMasterIdLst>
  <p:sldIdLst>
    <p:sldId xmlns:r="http://schemas.openxmlformats.org/officeDocument/2006/relationships" id="256" r:id="Rc3e7407a321b411a"/>
    <p:sldId xmlns:r="http://schemas.openxmlformats.org/officeDocument/2006/relationships" id="257" r:id="R9f95f176a0954d92"/>
    <p:sldId xmlns:r="http://schemas.openxmlformats.org/officeDocument/2006/relationships" id="258" r:id="Rabe2d120164840e1"/>
    <p:sldId xmlns:r="http://schemas.openxmlformats.org/officeDocument/2006/relationships" id="259" r:id="Raad4758840b141f0"/>
    <p:sldId xmlns:r="http://schemas.openxmlformats.org/officeDocument/2006/relationships" id="260" r:id="Rfac0a8c13c4f437b"/>
    <p:sldId xmlns:r="http://schemas.openxmlformats.org/officeDocument/2006/relationships" id="261" r:id="R6b80c81c4b0249d3"/>
    <p:sldId xmlns:r="http://schemas.openxmlformats.org/officeDocument/2006/relationships" id="262" r:id="R030a3db281924ebf"/>
    <p:sldId xmlns:r="http://schemas.openxmlformats.org/officeDocument/2006/relationships" id="263" r:id="R9771003f1d9e4464"/>
    <p:sldId xmlns:r="http://schemas.openxmlformats.org/officeDocument/2006/relationships" id="264" r:id="Rda4565d3b88d460c"/>
    <p:sldId xmlns:r="http://schemas.openxmlformats.org/officeDocument/2006/relationships" id="265" r:id="R07b97a905406497e"/>
    <p:sldId xmlns:r="http://schemas.openxmlformats.org/officeDocument/2006/relationships" id="266" r:id="Rb38a173c3fa04fbc"/>
    <p:sldId xmlns:r="http://schemas.openxmlformats.org/officeDocument/2006/relationships" id="267" r:id="Ra8866fbf2ef1449f"/>
    <p:sldId xmlns:r="http://schemas.openxmlformats.org/officeDocument/2006/relationships" id="268" r:id="R387c864ff39848b8"/>
    <p:sldId xmlns:r="http://schemas.openxmlformats.org/officeDocument/2006/relationships" id="269" r:id="R563738e4b8f7483d"/>
    <p:sldId xmlns:r="http://schemas.openxmlformats.org/officeDocument/2006/relationships" id="270" r:id="R9090ef8a78ab4caf"/>
  </p:sldIdLst>
  <p:sldSz cx="12192000" cy="6858000"/>
  <p:notesSz cx="6858000" cy="9144000"/>
  <p:embeddedFontLst>
    <p:embeddedFont>
      <p:font typeface="Montserrat"/>
      <p:regular xmlns:r="http://schemas.openxmlformats.org/officeDocument/2006/relationships" r:id="Rcc22758518b44605"/>
      <p:bold xmlns:r="http://schemas.openxmlformats.org/officeDocument/2006/relationships" r:id="R8759fc5b73804302"/>
      <p:italic xmlns:r="http://schemas.openxmlformats.org/officeDocument/2006/relationships" r:id="Ra53ab2436d8a4b5e"/>
      <p:boldItalic xmlns:r="http://schemas.openxmlformats.org/officeDocument/2006/relationships" r:id="R9144ae0239d1454b"/>
    </p:embeddedFont>
    <p:embeddedFont>
      <p:font typeface="Montserrat Black"/>
      <p:bold xmlns:r="http://schemas.openxmlformats.org/officeDocument/2006/relationships" r:id="R220bbec5773f4d62"/>
      <p:boldItalic xmlns:r="http://schemas.openxmlformats.org/officeDocument/2006/relationships" r:id="R8459db12fc974307"/>
    </p:embeddedFont>
    <p:embeddedFont>
      <p:font typeface="Montserrat ExtraBold"/>
      <p:bold xmlns:r="http://schemas.openxmlformats.org/officeDocument/2006/relationships" r:id="R6ab59abfe0e74080"/>
      <p:boldItalic xmlns:r="http://schemas.openxmlformats.org/officeDocument/2006/relationships" r:id="R2b53fc560b37453f"/>
    </p:embeddedFont>
    <p:embeddedFont>
      <p:font typeface="Montserrat Medium"/>
      <p:regular xmlns:r="http://schemas.openxmlformats.org/officeDocument/2006/relationships" r:id="R804063193d2e420d"/>
      <p:bold xmlns:r="http://schemas.openxmlformats.org/officeDocument/2006/relationships" r:id="R14409c6a8b4f4714"/>
      <p:italic xmlns:r="http://schemas.openxmlformats.org/officeDocument/2006/relationships" r:id="Re335714a176f4c32"/>
      <p:boldItalic xmlns:r="http://schemas.openxmlformats.org/officeDocument/2006/relationships" r:id="Rb5d7e887a69e491e"/>
    </p:embeddedFont>
    <p:embeddedFont>
      <p:font typeface="Montserrat SemiBold"/>
      <p:regular xmlns:r="http://schemas.openxmlformats.org/officeDocument/2006/relationships" r:id="R6e913dd961ba4dee"/>
      <p:bold xmlns:r="http://schemas.openxmlformats.org/officeDocument/2006/relationships" r:id="R5a2a55ed206d432c"/>
      <p:italic xmlns:r="http://schemas.openxmlformats.org/officeDocument/2006/relationships" r:id="Rb5047ee755944401"/>
      <p:boldItalic xmlns:r="http://schemas.openxmlformats.org/officeDocument/2006/relationships" r:id="R783613c8c2254b65"/>
    </p:embeddedFont>
  </p:embeddedFontLst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145695d4064a19" /><Relationship Type="http://schemas.openxmlformats.org/officeDocument/2006/relationships/slideMaster" Target="/ppt/slideMasters/slideMaster1.xml" Id="Re388227613ec47f0" /><Relationship Type="http://schemas.openxmlformats.org/officeDocument/2006/relationships/notesMaster" Target="/ppt/notesMasters/notesMaster1.xml" Id="R8d6442fa3f06402b" /><Relationship Type="http://schemas.openxmlformats.org/officeDocument/2006/relationships/presProps" Target="/ppt/presProps.xml" Id="R54ee3be354bb46b5" /><Relationship Type="http://schemas.openxmlformats.org/officeDocument/2006/relationships/viewProps" Target="/ppt/viewProps.xml" Id="R9a479c6db0954c95" /><Relationship Type="http://schemas.openxmlformats.org/officeDocument/2006/relationships/tableStyles" Target="/ppt/tableStyles.xml" Id="R5e88bc02b7de4ef8" /><Relationship Type="http://schemas.openxmlformats.org/officeDocument/2006/relationships/font" Target="/ppt/fonts/font.dat" Id="Rcc22758518b44605" /><Relationship Type="http://schemas.openxmlformats.org/officeDocument/2006/relationships/font" Target="/ppt/fonts/font2.dat" Id="R8759fc5b73804302" /><Relationship Type="http://schemas.openxmlformats.org/officeDocument/2006/relationships/font" Target="/ppt/fonts/font3.dat" Id="Ra53ab2436d8a4b5e" /><Relationship Type="http://schemas.openxmlformats.org/officeDocument/2006/relationships/font" Target="/ppt/fonts/font4.dat" Id="R9144ae0239d1454b" /><Relationship Type="http://schemas.openxmlformats.org/officeDocument/2006/relationships/font" Target="/ppt/fonts/font5.dat" Id="R220bbec5773f4d62" /><Relationship Type="http://schemas.openxmlformats.org/officeDocument/2006/relationships/font" Target="/ppt/fonts/font6.dat" Id="R8459db12fc974307" /><Relationship Type="http://schemas.openxmlformats.org/officeDocument/2006/relationships/font" Target="/ppt/fonts/font7.dat" Id="R6ab59abfe0e74080" /><Relationship Type="http://schemas.openxmlformats.org/officeDocument/2006/relationships/font" Target="/ppt/fonts/font8.dat" Id="R2b53fc560b37453f" /><Relationship Type="http://schemas.openxmlformats.org/officeDocument/2006/relationships/font" Target="/ppt/fonts/font9.dat" Id="R804063193d2e420d" /><Relationship Type="http://schemas.openxmlformats.org/officeDocument/2006/relationships/font" Target="/ppt/fonts/font10.dat" Id="R14409c6a8b4f4714" /><Relationship Type="http://schemas.openxmlformats.org/officeDocument/2006/relationships/font" Target="/ppt/fonts/font11.dat" Id="Re335714a176f4c32" /><Relationship Type="http://schemas.openxmlformats.org/officeDocument/2006/relationships/font" Target="/ppt/fonts/font12.dat" Id="Rb5d7e887a69e491e" /><Relationship Type="http://schemas.openxmlformats.org/officeDocument/2006/relationships/font" Target="/ppt/fonts/font13.dat" Id="R6e913dd961ba4dee" /><Relationship Type="http://schemas.openxmlformats.org/officeDocument/2006/relationships/font" Target="/ppt/fonts/font14.dat" Id="R5a2a55ed206d432c" /><Relationship Type="http://schemas.openxmlformats.org/officeDocument/2006/relationships/font" Target="/ppt/fonts/font15.dat" Id="Rb5047ee755944401" /><Relationship Type="http://schemas.openxmlformats.org/officeDocument/2006/relationships/font" Target="/ppt/fonts/font16.dat" Id="R783613c8c2254b65" /><Relationship Type="http://schemas.openxmlformats.org/officeDocument/2006/relationships/slide" Target="/ppt/slides/slide1.xml" Id="Rc3e7407a321b411a" /><Relationship Type="http://schemas.openxmlformats.org/officeDocument/2006/relationships/slide" Target="/ppt/slides/slide2.xml" Id="R9f95f176a0954d92" /><Relationship Type="http://schemas.openxmlformats.org/officeDocument/2006/relationships/slide" Target="/ppt/slides/slide3.xml" Id="Rabe2d120164840e1" /><Relationship Type="http://schemas.openxmlformats.org/officeDocument/2006/relationships/slide" Target="/ppt/slides/slide4.xml" Id="Raad4758840b141f0" /><Relationship Type="http://schemas.openxmlformats.org/officeDocument/2006/relationships/slide" Target="/ppt/slides/slide5.xml" Id="Rfac0a8c13c4f437b" /><Relationship Type="http://schemas.openxmlformats.org/officeDocument/2006/relationships/slide" Target="/ppt/slides/slide6.xml" Id="R6b80c81c4b0249d3" /><Relationship Type="http://schemas.openxmlformats.org/officeDocument/2006/relationships/slide" Target="/ppt/slides/slide7.xml" Id="R030a3db281924ebf" /><Relationship Type="http://schemas.openxmlformats.org/officeDocument/2006/relationships/slide" Target="/ppt/slides/slide8.xml" Id="R9771003f1d9e4464" /><Relationship Type="http://schemas.openxmlformats.org/officeDocument/2006/relationships/slide" Target="/ppt/slides/slide9.xml" Id="Rda4565d3b88d460c" /><Relationship Type="http://schemas.openxmlformats.org/officeDocument/2006/relationships/slide" Target="/ppt/slides/slide10.xml" Id="R07b97a905406497e" /><Relationship Type="http://schemas.openxmlformats.org/officeDocument/2006/relationships/slide" Target="/ppt/slides/slide11.xml" Id="Rb38a173c3fa04fbc" /><Relationship Type="http://schemas.openxmlformats.org/officeDocument/2006/relationships/slide" Target="/ppt/slides/slide12.xml" Id="Ra8866fbf2ef1449f" /><Relationship Type="http://schemas.openxmlformats.org/officeDocument/2006/relationships/slide" Target="/ppt/slides/slide13.xml" Id="R387c864ff39848b8" /><Relationship Type="http://schemas.openxmlformats.org/officeDocument/2006/relationships/slide" Target="/ppt/slides/slide14.xml" Id="R563738e4b8f7483d" /><Relationship Type="http://schemas.openxmlformats.org/officeDocument/2006/relationships/slide" Target="/ppt/slides/slide15.xml" Id="R9090ef8a78ab4c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5017218e8a49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838a52a6624e95" /><Relationship Type="http://schemas.openxmlformats.org/officeDocument/2006/relationships/notesMaster" Target="/ppt/notesMasters/notesMaster1.xml" Id="Rca481bf1b8ae46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b67c1e846846c0" /><Relationship Type="http://schemas.openxmlformats.org/officeDocument/2006/relationships/notesMaster" Target="/ppt/notesMasters/notesMaster1.xml" Id="Ref0b2cc08e1c4e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092899a0584f01" /><Relationship Type="http://schemas.openxmlformats.org/officeDocument/2006/relationships/notesMaster" Target="/ppt/notesMasters/notesMaster1.xml" Id="Red25b94f62e94c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b9d1306e74462a" /><Relationship Type="http://schemas.openxmlformats.org/officeDocument/2006/relationships/notesMaster" Target="/ppt/notesMasters/notesMaster1.xml" Id="R48419f7461ce4b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f40b177cf9435e" /><Relationship Type="http://schemas.openxmlformats.org/officeDocument/2006/relationships/notesMaster" Target="/ppt/notesMasters/notesMaster1.xml" Id="R0a5fe315dd4745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52ecec1d6b4186" /><Relationship Type="http://schemas.openxmlformats.org/officeDocument/2006/relationships/notesMaster" Target="/ppt/notesMasters/notesMaster1.xml" Id="R3e2cf205b77840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852f1a50aa4530" /><Relationship Type="http://schemas.openxmlformats.org/officeDocument/2006/relationships/notesMaster" Target="/ppt/notesMasters/notesMaster1.xml" Id="R13903467d74e4ee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eb8408504f4b33" /><Relationship Type="http://schemas.openxmlformats.org/officeDocument/2006/relationships/notesMaster" Target="/ppt/notesMasters/notesMaster1.xml" Id="R97279a76d68c46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3ff9189ed914dff" /><Relationship Type="http://schemas.openxmlformats.org/officeDocument/2006/relationships/notesMaster" Target="/ppt/notesMasters/notesMaster1.xml" Id="R936a0368fcba41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350ed76e7343ed" /><Relationship Type="http://schemas.openxmlformats.org/officeDocument/2006/relationships/notesMaster" Target="/ppt/notesMasters/notesMaster1.xml" Id="Raee4c665292544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1e9319dd8d4177" /><Relationship Type="http://schemas.openxmlformats.org/officeDocument/2006/relationships/notesMaster" Target="/ppt/notesMasters/notesMaster1.xml" Id="R5b0691fafca34f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d82f52b9c14ae3" /><Relationship Type="http://schemas.openxmlformats.org/officeDocument/2006/relationships/notesMaster" Target="/ppt/notesMasters/notesMaster1.xml" Id="R8331678d1621418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96550e7dae747fe" /><Relationship Type="http://schemas.openxmlformats.org/officeDocument/2006/relationships/notesMaster" Target="/ppt/notesMasters/notesMaster1.xml" Id="R92daf8c29edb4c9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cc0106d456147cf" /><Relationship Type="http://schemas.openxmlformats.org/officeDocument/2006/relationships/notesMaster" Target="/ppt/notesMasters/notesMaster1.xml" Id="Racd7e363fe034ef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0834b89d5e648e0" /><Relationship Type="http://schemas.openxmlformats.org/officeDocument/2006/relationships/notesMaster" Target="/ppt/notesMasters/notesMaster1.xml" Id="R9a02db131acd42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Fonts used: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Montserrat (available for download here: https://fonts.google.com/specimen/Montserrat)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黙示録3章2節の標語は英語原文からの翻訳。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Open Doors「IDOP 2026 Service Guide 2026.pdf」3ページをもとに翻訳・要約。原資料の情報と証言に基づく。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Open Doors「IDOP 2026 Service Guide 2026.pdf」4ページをもとに翻訳・要約。原資料の情報と証言に基づく。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Open Doors「IDOP 2026 Service Guide 2026.pdf」3ページをもとに翻訳・要約。原資料の情報と証言に基づく。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ローマ人への手紙15章13節をもとにした祈り。特定の日本語聖書訳からの引用ではありません。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原資料：Open Doors「International Day of Prayer for the Persecuted Church 2026」。日本語版。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c9e4a08145457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c796243e76491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023d4d0a1947c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14ebfcfb66473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0823b79d1e4c9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cc64d346cc4d3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b0112a4621451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3f4e6506614eba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d078669a53485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1e065becd34dd4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e8cef7d8554373" /></Relationships>
</file>

<file path=ppt/slideLayouts/slideLayout1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15">
            <a:extLst xmlns:a="http://schemas.openxmlformats.org/drawingml/2006/main">
              <a:ext uri="{FF2B5EF4-FFF2-40B4-BE49-F238E27FC236}">
                <a16:creationId xmlns:a16="http://schemas.microsoft.com/office/drawing/2014/main" id="{667BBD21-E460-4A17-97DF-523713789B02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17" name="Google Shape;17;p15">
            <a:extLst xmlns:a="http://schemas.openxmlformats.org/drawingml/2006/main">
              <a:ext uri="{FF2B5EF4-FFF2-40B4-BE49-F238E27FC236}">
                <a16:creationId xmlns:a16="http://schemas.microsoft.com/office/drawing/2014/main" id="{5D80237B-2B8D-4CE8-A48B-BA8183466C6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 xmlns:a="http://schemas.openxmlformats.org/drawingml/2006/main">
            <a:endParaRPr/>
          </a:p>
        </p:txBody>
      </p:sp>
      <p:sp>
        <p:nvSpPr>
          <p:cNvPr id="18" name="Google Shape;18;p15">
            <a:extLst xmlns:a="http://schemas.openxmlformats.org/drawingml/2006/main">
              <a:ext uri="{FF2B5EF4-FFF2-40B4-BE49-F238E27FC236}">
                <a16:creationId xmlns:a16="http://schemas.microsoft.com/office/drawing/2014/main" id="{202954FF-4747-46A0-8444-41B32ED9E39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19" name="Google Shape;19;p15">
            <a:extLst xmlns:a="http://schemas.openxmlformats.org/drawingml/2006/main">
              <a:ext uri="{FF2B5EF4-FFF2-40B4-BE49-F238E27FC236}">
                <a16:creationId xmlns:a16="http://schemas.microsoft.com/office/drawing/2014/main" id="{6DCA1264-6255-43FF-BB21-7EDD49BD310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20" name="Google Shape;20;p15">
            <a:extLst xmlns:a="http://schemas.openxmlformats.org/drawingml/2006/main">
              <a:ext uri="{FF2B5EF4-FFF2-40B4-BE49-F238E27FC236}">
                <a16:creationId xmlns:a16="http://schemas.microsoft.com/office/drawing/2014/main" id="{9CEF849B-12BF-4195-8427-E5EEC2BFE2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Google Shape;22;p16">
            <a:extLst xmlns:a="http://schemas.openxmlformats.org/drawingml/2006/main">
              <a:ext uri="{FF2B5EF4-FFF2-40B4-BE49-F238E27FC236}">
                <a16:creationId xmlns:a16="http://schemas.microsoft.com/office/drawing/2014/main" id="{CBB1B125-70B0-446B-A870-1B207C6020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23" name="Google Shape;23;p16">
            <a:extLst xmlns:a="http://schemas.openxmlformats.org/drawingml/2006/main">
              <a:ext uri="{FF2B5EF4-FFF2-40B4-BE49-F238E27FC236}">
                <a16:creationId xmlns:a16="http://schemas.microsoft.com/office/drawing/2014/main" id="{BABF6881-5001-4705-AF57-4257AD0F03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24" name="Google Shape;24;p16">
            <a:extLst xmlns:a="http://schemas.openxmlformats.org/drawingml/2006/main">
              <a:ext uri="{FF2B5EF4-FFF2-40B4-BE49-F238E27FC236}">
                <a16:creationId xmlns:a16="http://schemas.microsoft.com/office/drawing/2014/main" id="{38CDAD23-0FA5-4C06-9E2F-8DC94F8209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Google Shape;26;p17">
            <a:extLst xmlns:a="http://schemas.openxmlformats.org/drawingml/2006/main">
              <a:ext uri="{FF2B5EF4-FFF2-40B4-BE49-F238E27FC236}">
                <a16:creationId xmlns:a16="http://schemas.microsoft.com/office/drawing/2014/main" id="{5EF1A136-9943-481A-8474-B03B35C2C2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27" name="Google Shape;27;p17">
            <a:extLst xmlns:a="http://schemas.openxmlformats.org/drawingml/2006/main">
              <a:ext uri="{FF2B5EF4-FFF2-40B4-BE49-F238E27FC236}">
                <a16:creationId xmlns:a16="http://schemas.microsoft.com/office/drawing/2014/main" id="{5948B469-18B9-45F5-A83C-E73760FFC5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28" name="Google Shape;28;p17">
            <a:extLst xmlns:a="http://schemas.openxmlformats.org/drawingml/2006/main">
              <a:ext uri="{FF2B5EF4-FFF2-40B4-BE49-F238E27FC236}">
                <a16:creationId xmlns:a16="http://schemas.microsoft.com/office/drawing/2014/main" id="{2FF9E1EF-82DF-4391-9408-0CF4BDCB09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29" name="Google Shape;29;p17">
            <a:extLst xmlns:a="http://schemas.openxmlformats.org/drawingml/2006/main">
              <a:ext uri="{FF2B5EF4-FFF2-40B4-BE49-F238E27FC236}">
                <a16:creationId xmlns:a16="http://schemas.microsoft.com/office/drawing/2014/main" id="{D9565E12-BBE8-4B4B-B46D-653E8B3045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30" name="Google Shape;30;p17">
            <a:extLst xmlns:a="http://schemas.openxmlformats.org/drawingml/2006/main">
              <a:ext uri="{FF2B5EF4-FFF2-40B4-BE49-F238E27FC236}">
                <a16:creationId xmlns:a16="http://schemas.microsoft.com/office/drawing/2014/main" id="{AE04A9B0-E595-4339-B83C-4583963286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Google Shape;32;p18">
            <a:extLst xmlns:a="http://schemas.openxmlformats.org/drawingml/2006/main">
              <a:ext uri="{FF2B5EF4-FFF2-40B4-BE49-F238E27FC236}">
                <a16:creationId xmlns:a16="http://schemas.microsoft.com/office/drawing/2014/main" id="{05B0ED74-56E8-4316-8EC7-6A8C10395F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33" name="Google Shape;33;p18">
            <a:extLst xmlns:a="http://schemas.openxmlformats.org/drawingml/2006/main">
              <a:ext uri="{FF2B5EF4-FFF2-40B4-BE49-F238E27FC236}">
                <a16:creationId xmlns:a16="http://schemas.microsoft.com/office/drawing/2014/main" id="{87FC007B-7F55-42D1-A351-5BAA70ECBA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34" name="Google Shape;34;p18">
            <a:extLst xmlns:a="http://schemas.openxmlformats.org/drawingml/2006/main">
              <a:ext uri="{FF2B5EF4-FFF2-40B4-BE49-F238E27FC236}">
                <a16:creationId xmlns:a16="http://schemas.microsoft.com/office/drawing/2014/main" id="{42F01771-0812-408B-B50E-A99A5143A9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35" name="Google Shape;35;p18">
            <a:extLst xmlns:a="http://schemas.openxmlformats.org/drawingml/2006/main">
              <a:ext uri="{FF2B5EF4-FFF2-40B4-BE49-F238E27FC236}">
                <a16:creationId xmlns:a16="http://schemas.microsoft.com/office/drawing/2014/main" id="{5971A66E-8D85-4742-893C-4BD212360CA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36" name="Google Shape;36;p18">
            <a:extLst xmlns:a="http://schemas.openxmlformats.org/drawingml/2006/main">
              <a:ext uri="{FF2B5EF4-FFF2-40B4-BE49-F238E27FC236}">
                <a16:creationId xmlns:a16="http://schemas.microsoft.com/office/drawing/2014/main" id="{0D73E335-BAEA-4FCC-AE82-16E3EE66F2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Google Shape;38;p19">
            <a:extLst xmlns:a="http://schemas.openxmlformats.org/drawingml/2006/main">
              <a:ext uri="{FF2B5EF4-FFF2-40B4-BE49-F238E27FC236}">
                <a16:creationId xmlns:a16="http://schemas.microsoft.com/office/drawing/2014/main" id="{E8B403B6-5629-4BD9-85E5-BED2F78716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39" name="Google Shape;39;p19">
            <a:extLst xmlns:a="http://schemas.openxmlformats.org/drawingml/2006/main">
              <a:ext uri="{FF2B5EF4-FFF2-40B4-BE49-F238E27FC236}">
                <a16:creationId xmlns:a16="http://schemas.microsoft.com/office/drawing/2014/main" id="{1220BDE5-4544-4D7C-AF43-3AA7D940B9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5181600" cy="4351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40" name="Google Shape;40;p19">
            <a:extLst xmlns:a="http://schemas.openxmlformats.org/drawingml/2006/main">
              <a:ext uri="{FF2B5EF4-FFF2-40B4-BE49-F238E27FC236}">
                <a16:creationId xmlns:a16="http://schemas.microsoft.com/office/drawing/2014/main" id="{3DAD9C14-B381-456F-BC75-3FE9EC9029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72200" y="1825625"/>
            <a:ext cx="5181600" cy="4351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41" name="Google Shape;41;p19">
            <a:extLst xmlns:a="http://schemas.openxmlformats.org/drawingml/2006/main">
              <a:ext uri="{FF2B5EF4-FFF2-40B4-BE49-F238E27FC236}">
                <a16:creationId xmlns:a16="http://schemas.microsoft.com/office/drawing/2014/main" id="{783B9912-01F2-416E-836B-49C0533A7E0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42" name="Google Shape;42;p19">
            <a:extLst xmlns:a="http://schemas.openxmlformats.org/drawingml/2006/main">
              <a:ext uri="{FF2B5EF4-FFF2-40B4-BE49-F238E27FC236}">
                <a16:creationId xmlns:a16="http://schemas.microsoft.com/office/drawing/2014/main" id="{872D4D30-B6ED-4EE0-AD0E-0D1C0CDAFA2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43" name="Google Shape;43;p19">
            <a:extLst xmlns:a="http://schemas.openxmlformats.org/drawingml/2006/main">
              <a:ext uri="{FF2B5EF4-FFF2-40B4-BE49-F238E27FC236}">
                <a16:creationId xmlns:a16="http://schemas.microsoft.com/office/drawing/2014/main" id="{8EEC8023-45F4-4B63-988A-797B14EF3F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Google Shape;45;p20">
            <a:extLst xmlns:a="http://schemas.openxmlformats.org/drawingml/2006/main">
              <a:ext uri="{FF2B5EF4-FFF2-40B4-BE49-F238E27FC236}">
                <a16:creationId xmlns:a16="http://schemas.microsoft.com/office/drawing/2014/main" id="{51636AC5-5060-468D-BF53-B9B30999AA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46" name="Google Shape;46;p20">
            <a:extLst xmlns:a="http://schemas.openxmlformats.org/drawingml/2006/main">
              <a:ext uri="{FF2B5EF4-FFF2-40B4-BE49-F238E27FC236}">
                <a16:creationId xmlns:a16="http://schemas.microsoft.com/office/drawing/2014/main" id="{27F7F81F-46C5-45D7-ACF6-E2E31729A1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>
            <a:endParaRPr/>
          </a:p>
        </p:txBody>
      </p:sp>
      <p:sp>
        <p:nvSpPr>
          <p:cNvPr id="47" name="Google Shape;47;p20">
            <a:extLst xmlns:a="http://schemas.openxmlformats.org/drawingml/2006/main">
              <a:ext uri="{FF2B5EF4-FFF2-40B4-BE49-F238E27FC236}">
                <a16:creationId xmlns:a16="http://schemas.microsoft.com/office/drawing/2014/main" id="{5CD5906B-3A64-48B5-BDE4-FEEC4498913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505075"/>
            <a:ext cx="5157787" cy="36845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48" name="Google Shape;48;p20">
            <a:extLst xmlns:a="http://schemas.openxmlformats.org/drawingml/2006/main">
              <a:ext uri="{FF2B5EF4-FFF2-40B4-BE49-F238E27FC236}">
                <a16:creationId xmlns:a16="http://schemas.microsoft.com/office/drawing/2014/main" id="{B7FC3098-546F-4385-8D77-FFBB5D017A1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>
            <a:endParaRPr/>
          </a:p>
        </p:txBody>
      </p:sp>
      <p:sp>
        <p:nvSpPr>
          <p:cNvPr id="49" name="Google Shape;49;p20">
            <a:extLst xmlns:a="http://schemas.openxmlformats.org/drawingml/2006/main">
              <a:ext uri="{FF2B5EF4-FFF2-40B4-BE49-F238E27FC236}">
                <a16:creationId xmlns:a16="http://schemas.microsoft.com/office/drawing/2014/main" id="{AB70113A-B183-4392-86AA-AC3BC37BA85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172200" y="2505075"/>
            <a:ext cx="5183188" cy="36845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50" name="Google Shape;50;p20">
            <a:extLst xmlns:a="http://schemas.openxmlformats.org/drawingml/2006/main">
              <a:ext uri="{FF2B5EF4-FFF2-40B4-BE49-F238E27FC236}">
                <a16:creationId xmlns:a16="http://schemas.microsoft.com/office/drawing/2014/main" id="{8916DB22-9197-4623-8AC1-12C9B7A2A06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51" name="Google Shape;51;p20">
            <a:extLst xmlns:a="http://schemas.openxmlformats.org/drawingml/2006/main">
              <a:ext uri="{FF2B5EF4-FFF2-40B4-BE49-F238E27FC236}">
                <a16:creationId xmlns:a16="http://schemas.microsoft.com/office/drawing/2014/main" id="{1F0CB81F-E49C-46A0-A6CB-F2F03F938B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52" name="Google Shape;52;p20">
            <a:extLst xmlns:a="http://schemas.openxmlformats.org/drawingml/2006/main">
              <a:ext uri="{FF2B5EF4-FFF2-40B4-BE49-F238E27FC236}">
                <a16:creationId xmlns:a16="http://schemas.microsoft.com/office/drawing/2014/main" id="{7E317BA6-D02A-49C5-9507-F4D8AB34C4B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Google Shape;54;p21">
            <a:extLst xmlns:a="http://schemas.openxmlformats.org/drawingml/2006/main">
              <a:ext uri="{FF2B5EF4-FFF2-40B4-BE49-F238E27FC236}">
                <a16:creationId xmlns:a16="http://schemas.microsoft.com/office/drawing/2014/main" id="{F38753A8-4BB6-4F4C-AC7B-3D879E3D80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55" name="Google Shape;55;p21">
            <a:extLst xmlns:a="http://schemas.openxmlformats.org/drawingml/2006/main">
              <a:ext uri="{FF2B5EF4-FFF2-40B4-BE49-F238E27FC236}">
                <a16:creationId xmlns:a16="http://schemas.microsoft.com/office/drawing/2014/main" id="{D5A843D4-AF4F-4C37-9267-A6A95716A29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56" name="Google Shape;56;p21">
            <a:extLst xmlns:a="http://schemas.openxmlformats.org/drawingml/2006/main">
              <a:ext uri="{FF2B5EF4-FFF2-40B4-BE49-F238E27FC236}">
                <a16:creationId xmlns:a16="http://schemas.microsoft.com/office/drawing/2014/main" id="{0E731368-177A-4CA4-93DC-490B0BB9F44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57" name="Google Shape;57;p21">
            <a:extLst xmlns:a="http://schemas.openxmlformats.org/drawingml/2006/main">
              <a:ext uri="{FF2B5EF4-FFF2-40B4-BE49-F238E27FC236}">
                <a16:creationId xmlns:a16="http://schemas.microsoft.com/office/drawing/2014/main" id="{7DFE4EA0-6648-4733-8DFA-168BB144B52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" name="Google Shape;59;p22">
            <a:extLst xmlns:a="http://schemas.openxmlformats.org/drawingml/2006/main">
              <a:ext uri="{FF2B5EF4-FFF2-40B4-BE49-F238E27FC236}">
                <a16:creationId xmlns:a16="http://schemas.microsoft.com/office/drawing/2014/main" id="{5938322C-B995-4418-A5F9-D2EDD7C3D4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60" name="Google Shape;60;p22">
            <a:extLst xmlns:a="http://schemas.openxmlformats.org/drawingml/2006/main">
              <a:ext uri="{FF2B5EF4-FFF2-40B4-BE49-F238E27FC236}">
                <a16:creationId xmlns:a16="http://schemas.microsoft.com/office/drawing/2014/main" id="{AD575006-B168-4BC6-87C9-C5DA7FDCFC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183188" y="987425"/>
            <a:ext cx="6172200" cy="487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61" name="Google Shape;61;p22">
            <a:extLst xmlns:a="http://schemas.openxmlformats.org/drawingml/2006/main">
              <a:ext uri="{FF2B5EF4-FFF2-40B4-BE49-F238E27FC236}">
                <a16:creationId xmlns:a16="http://schemas.microsoft.com/office/drawing/2014/main" id="{D3533D37-6D93-4B35-ABDA-9D22ECA54F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 xmlns:a="http://schemas.openxmlformats.org/drawingml/2006/main">
            <a:endParaRPr/>
          </a:p>
        </p:txBody>
      </p:sp>
      <p:sp>
        <p:nvSpPr>
          <p:cNvPr id="62" name="Google Shape;62;p22">
            <a:extLst xmlns:a="http://schemas.openxmlformats.org/drawingml/2006/main">
              <a:ext uri="{FF2B5EF4-FFF2-40B4-BE49-F238E27FC236}">
                <a16:creationId xmlns:a16="http://schemas.microsoft.com/office/drawing/2014/main" id="{E8D3FE2C-ADCE-408C-BB3C-1F87BD839CA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63" name="Google Shape;63;p22">
            <a:extLst xmlns:a="http://schemas.openxmlformats.org/drawingml/2006/main">
              <a:ext uri="{FF2B5EF4-FFF2-40B4-BE49-F238E27FC236}">
                <a16:creationId xmlns:a16="http://schemas.microsoft.com/office/drawing/2014/main" id="{1DB722D5-4414-495B-9AE1-A0C56F87D40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64" name="Google Shape;64;p22">
            <a:extLst xmlns:a="http://schemas.openxmlformats.org/drawingml/2006/main">
              <a:ext uri="{FF2B5EF4-FFF2-40B4-BE49-F238E27FC236}">
                <a16:creationId xmlns:a16="http://schemas.microsoft.com/office/drawing/2014/main" id="{E090A3CB-2EF7-4FF9-AECB-D0CD0571B72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Google Shape;66;p23">
            <a:extLst xmlns:a="http://schemas.openxmlformats.org/drawingml/2006/main">
              <a:ext uri="{FF2B5EF4-FFF2-40B4-BE49-F238E27FC236}">
                <a16:creationId xmlns:a16="http://schemas.microsoft.com/office/drawing/2014/main" id="{95AA816A-4E34-4C03-B8FC-82A4EE4BF9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67" name="Google Shape;67;p23">
            <a:extLst xmlns:a="http://schemas.openxmlformats.org/drawingml/2006/main">
              <a:ext uri="{FF2B5EF4-FFF2-40B4-BE49-F238E27FC236}">
                <a16:creationId xmlns:a16="http://schemas.microsoft.com/office/drawing/2014/main" id="{8E9379F1-AF56-4F1C-9FFB-5BD3BA5ED7E3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5183188" y="987425"/>
            <a:ext cx="6172200" cy="487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8" name="Google Shape;68;p23">
            <a:extLst xmlns:a="http://schemas.openxmlformats.org/drawingml/2006/main">
              <a:ext uri="{FF2B5EF4-FFF2-40B4-BE49-F238E27FC236}">
                <a16:creationId xmlns:a16="http://schemas.microsoft.com/office/drawing/2014/main" id="{5B180471-C1AB-4791-9309-A3F2BC6BC7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2057400"/>
            <a:ext cx="3932237" cy="38115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 xmlns:a="http://schemas.openxmlformats.org/drawingml/2006/main">
            <a:endParaRPr/>
          </a:p>
        </p:txBody>
      </p:sp>
      <p:sp>
        <p:nvSpPr>
          <p:cNvPr id="69" name="Google Shape;69;p23">
            <a:extLst xmlns:a="http://schemas.openxmlformats.org/drawingml/2006/main">
              <a:ext uri="{FF2B5EF4-FFF2-40B4-BE49-F238E27FC236}">
                <a16:creationId xmlns:a16="http://schemas.microsoft.com/office/drawing/2014/main" id="{B9EFDEEC-25A5-4E69-BFDC-0FB04546E3A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70" name="Google Shape;70;p23">
            <a:extLst xmlns:a="http://schemas.openxmlformats.org/drawingml/2006/main">
              <a:ext uri="{FF2B5EF4-FFF2-40B4-BE49-F238E27FC236}">
                <a16:creationId xmlns:a16="http://schemas.microsoft.com/office/drawing/2014/main" id="{BD353563-DE0D-4FA3-8BDF-0D7FB273FF0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71" name="Google Shape;71;p23">
            <a:extLst xmlns:a="http://schemas.openxmlformats.org/drawingml/2006/main">
              <a:ext uri="{FF2B5EF4-FFF2-40B4-BE49-F238E27FC236}">
                <a16:creationId xmlns:a16="http://schemas.microsoft.com/office/drawing/2014/main" id="{E0A9B5B5-FC0E-4D40-9698-E642A0187B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Google Shape;73;p24">
            <a:extLst xmlns:a="http://schemas.openxmlformats.org/drawingml/2006/main">
              <a:ext uri="{FF2B5EF4-FFF2-40B4-BE49-F238E27FC236}">
                <a16:creationId xmlns:a16="http://schemas.microsoft.com/office/drawing/2014/main" id="{A063CD98-61DA-4E8A-9D6A-6E0F672F1A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74" name="Google Shape;74;p24">
            <a:extLst xmlns:a="http://schemas.openxmlformats.org/drawingml/2006/main">
              <a:ext uri="{FF2B5EF4-FFF2-40B4-BE49-F238E27FC236}">
                <a16:creationId xmlns:a16="http://schemas.microsoft.com/office/drawing/2014/main" id="{79AC4929-40AA-46C6-BFDE-438D80697F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3920331" y="-1256506"/>
            <a:ext cx="4351338" cy="1051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75" name="Google Shape;75;p24">
            <a:extLst xmlns:a="http://schemas.openxmlformats.org/drawingml/2006/main">
              <a:ext uri="{FF2B5EF4-FFF2-40B4-BE49-F238E27FC236}">
                <a16:creationId xmlns:a16="http://schemas.microsoft.com/office/drawing/2014/main" id="{DCA4F0C9-9C25-4264-B8D0-374B4CB191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76" name="Google Shape;76;p24">
            <a:extLst xmlns:a="http://schemas.openxmlformats.org/drawingml/2006/main">
              <a:ext uri="{FF2B5EF4-FFF2-40B4-BE49-F238E27FC236}">
                <a16:creationId xmlns:a16="http://schemas.microsoft.com/office/drawing/2014/main" id="{6CB39210-C094-4349-BADC-4DB0D84B23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77" name="Google Shape;77;p24">
            <a:extLst xmlns:a="http://schemas.openxmlformats.org/drawingml/2006/main">
              <a:ext uri="{FF2B5EF4-FFF2-40B4-BE49-F238E27FC236}">
                <a16:creationId xmlns:a16="http://schemas.microsoft.com/office/drawing/2014/main" id="{06A7530B-E1D1-4FC7-B70F-2E367AEBF5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9" name="Google Shape;79;p25">
            <a:extLst xmlns:a="http://schemas.openxmlformats.org/drawingml/2006/main">
              <a:ext uri="{FF2B5EF4-FFF2-40B4-BE49-F238E27FC236}">
                <a16:creationId xmlns:a16="http://schemas.microsoft.com/office/drawing/2014/main" id="{A951CF10-5425-47BB-8093-7D87728DC8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7133431" y="1956594"/>
            <a:ext cx="5811838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80" name="Google Shape;80;p25">
            <a:extLst xmlns:a="http://schemas.openxmlformats.org/drawingml/2006/main">
              <a:ext uri="{FF2B5EF4-FFF2-40B4-BE49-F238E27FC236}">
                <a16:creationId xmlns:a16="http://schemas.microsoft.com/office/drawing/2014/main" id="{0D534118-307B-4124-87AB-E3CE124A6A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1799431" y="-596106"/>
            <a:ext cx="5811838" cy="773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81" name="Google Shape;81;p25">
            <a:extLst xmlns:a="http://schemas.openxmlformats.org/drawingml/2006/main">
              <a:ext uri="{FF2B5EF4-FFF2-40B4-BE49-F238E27FC236}">
                <a16:creationId xmlns:a16="http://schemas.microsoft.com/office/drawing/2014/main" id="{E1B1879B-19F0-4A15-8988-7D93DAB057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82" name="Google Shape;82;p25">
            <a:extLst xmlns:a="http://schemas.openxmlformats.org/drawingml/2006/main">
              <a:ext uri="{FF2B5EF4-FFF2-40B4-BE49-F238E27FC236}">
                <a16:creationId xmlns:a16="http://schemas.microsoft.com/office/drawing/2014/main" id="{65BB68EA-8D7D-4BB6-AEB2-0FFA0323103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>
            <a:endParaRPr/>
          </a:p>
        </p:txBody>
      </p:sp>
      <p:sp>
        <p:nvSpPr>
          <p:cNvPr id="83" name="Google Shape;83;p25">
            <a:extLst xmlns:a="http://schemas.openxmlformats.org/drawingml/2006/main">
              <a:ext uri="{FF2B5EF4-FFF2-40B4-BE49-F238E27FC236}">
                <a16:creationId xmlns:a16="http://schemas.microsoft.com/office/drawing/2014/main" id="{B0FD525B-5BF8-4C0F-A325-56643D1B5D4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dd99738053421e" /><Relationship Type="http://schemas.openxmlformats.org/officeDocument/2006/relationships/slideLayout" Target="/ppt/slideLayouts/slideLayout1.xml" Id="Rcef038afe606432b" /><Relationship Type="http://schemas.openxmlformats.org/officeDocument/2006/relationships/slideLayout" Target="/ppt/slideLayouts/slideLayout2.xml" Id="R266b8435f72b4808" /><Relationship Type="http://schemas.openxmlformats.org/officeDocument/2006/relationships/slideLayout" Target="/ppt/slideLayouts/slideLayout3.xml" Id="R15e13ee5de5741e7" /><Relationship Type="http://schemas.openxmlformats.org/officeDocument/2006/relationships/slideLayout" Target="/ppt/slideLayouts/slideLayout4.xml" Id="R3c235bdccfb34977" /><Relationship Type="http://schemas.openxmlformats.org/officeDocument/2006/relationships/slideLayout" Target="/ppt/slideLayouts/slideLayout5.xml" Id="Rd6d7060f0611452f" /><Relationship Type="http://schemas.openxmlformats.org/officeDocument/2006/relationships/slideLayout" Target="/ppt/slideLayouts/slideLayout6.xml" Id="R144a238792634968" /><Relationship Type="http://schemas.openxmlformats.org/officeDocument/2006/relationships/slideLayout" Target="/ppt/slideLayouts/slideLayout7.xml" Id="R2589b56412c54ffb" /><Relationship Type="http://schemas.openxmlformats.org/officeDocument/2006/relationships/slideLayout" Target="/ppt/slideLayouts/slideLayout8.xml" Id="Ra3f22716be0949bf" /><Relationship Type="http://schemas.openxmlformats.org/officeDocument/2006/relationships/slideLayout" Target="/ppt/slideLayouts/slideLayout9.xml" Id="R73d25944243244f9" /><Relationship Type="http://schemas.openxmlformats.org/officeDocument/2006/relationships/slideLayout" Target="/ppt/slideLayouts/slideLayout10.xml" Id="R8b7d5d9c3e79414e" /><Relationship Type="http://schemas.openxmlformats.org/officeDocument/2006/relationships/slideLayout" Target="/ppt/slideLayouts/slideLayout11.xml" Id="R2305fc9f7537468c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Google Shape;10;p14">
            <a:extLst xmlns:a="http://schemas.openxmlformats.org/drawingml/2006/main">
              <a:ext uri="{FF2B5EF4-FFF2-40B4-BE49-F238E27FC236}">
                <a16:creationId xmlns:a16="http://schemas.microsoft.com/office/drawing/2014/main" id="{20CA5AED-29F3-41FC-845E-6D0D812CEE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>
            <a:endParaRPr/>
          </a:p>
        </p:txBody>
      </p:sp>
      <p:sp>
        <p:nvSpPr>
          <p:cNvPr id="11" name="Google Shape;11;p14">
            <a:extLst xmlns:a="http://schemas.openxmlformats.org/drawingml/2006/main">
              <a:ext uri="{FF2B5EF4-FFF2-40B4-BE49-F238E27FC236}">
                <a16:creationId xmlns:a16="http://schemas.microsoft.com/office/drawing/2014/main" id="{55C4AC1C-1A28-40CD-A695-A5CF0133BC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12" name="Google Shape;12;p14">
            <a:extLst xmlns:a="http://schemas.openxmlformats.org/drawingml/2006/main">
              <a:ext uri="{FF2B5EF4-FFF2-40B4-BE49-F238E27FC236}">
                <a16:creationId xmlns:a16="http://schemas.microsoft.com/office/drawing/2014/main" id="{27499C2D-3A40-4E31-B365-CFC87E48B9B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13" name="Google Shape;13;p14">
            <a:extLst xmlns:a="http://schemas.openxmlformats.org/drawingml/2006/main">
              <a:ext uri="{FF2B5EF4-FFF2-40B4-BE49-F238E27FC236}">
                <a16:creationId xmlns:a16="http://schemas.microsoft.com/office/drawing/2014/main" id="{E3C2097F-2005-4886-867D-1D43CD8A427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14" name="Google Shape;14;p14">
            <a:extLst xmlns:a="http://schemas.openxmlformats.org/drawingml/2006/main">
              <a:ext uri="{FF2B5EF4-FFF2-40B4-BE49-F238E27FC236}">
                <a16:creationId xmlns:a16="http://schemas.microsoft.com/office/drawing/2014/main" id="{567DCC2C-6A72-4508-9178-868EE2BC47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f038afe606432b"/>
    <p:sldLayoutId xmlns:r="http://schemas.openxmlformats.org/officeDocument/2006/relationships" id="2147483650" r:id="R266b8435f72b4808"/>
    <p:sldLayoutId xmlns:r="http://schemas.openxmlformats.org/officeDocument/2006/relationships" id="2147483651" r:id="R15e13ee5de5741e7"/>
    <p:sldLayoutId xmlns:r="http://schemas.openxmlformats.org/officeDocument/2006/relationships" id="2147483652" r:id="R3c235bdccfb34977"/>
    <p:sldLayoutId xmlns:r="http://schemas.openxmlformats.org/officeDocument/2006/relationships" id="2147483653" r:id="Rd6d7060f0611452f"/>
    <p:sldLayoutId xmlns:r="http://schemas.openxmlformats.org/officeDocument/2006/relationships" id="2147483654" r:id="R144a238792634968"/>
    <p:sldLayoutId xmlns:r="http://schemas.openxmlformats.org/officeDocument/2006/relationships" id="2147483655" r:id="R2589b56412c54ffb"/>
    <p:sldLayoutId xmlns:r="http://schemas.openxmlformats.org/officeDocument/2006/relationships" id="2147483656" r:id="Ra3f22716be0949bf"/>
    <p:sldLayoutId xmlns:r="http://schemas.openxmlformats.org/officeDocument/2006/relationships" id="2147483657" r:id="R73d25944243244f9"/>
    <p:sldLayoutId xmlns:r="http://schemas.openxmlformats.org/officeDocument/2006/relationships" id="2147483658" r:id="R8b7d5d9c3e79414e"/>
    <p:sldLayoutId xmlns:r="http://schemas.openxmlformats.org/officeDocument/2006/relationships" id="2147483659" r:id="R2305fc9f7537468c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41a2207e04974" /><Relationship Type="http://schemas.openxmlformats.org/officeDocument/2006/relationships/image" Target="/ppt/media/image.jpeg" Id="R0c7b548690a44df9" /><Relationship Type="http://schemas.openxmlformats.org/officeDocument/2006/relationships/image" Target="/ppt/media/image.png" Id="Rd62d1ea3ad5741cd" /><Relationship Type="http://schemas.openxmlformats.org/officeDocument/2006/relationships/image" Target="/ppt/media/image2.png" Id="R98edfc41a54d437f" /><Relationship Type="http://schemas.openxmlformats.org/officeDocument/2006/relationships/notesSlide" Target="/ppt/notesSlides/notesSlide1.xml" Id="R85c4dbed03184f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8ce6d43074863" /><Relationship Type="http://schemas.openxmlformats.org/officeDocument/2006/relationships/image" Target="/ppt/media/image2.jpeg" Id="Rb21bd80380714ab1" /><Relationship Type="http://schemas.openxmlformats.org/officeDocument/2006/relationships/image" Target="/ppt/media/image.png" Id="R4e240a2f369540bf" /><Relationship Type="http://schemas.openxmlformats.org/officeDocument/2006/relationships/notesSlide" Target="/ppt/notesSlides/notesSlide2.xml" Id="R377ee7a386b940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f2420fec884c84" /><Relationship Type="http://schemas.openxmlformats.org/officeDocument/2006/relationships/image" Target="/ppt/media/image2.jpeg" Id="R8ec7141df5324492" /><Relationship Type="http://schemas.openxmlformats.org/officeDocument/2006/relationships/image" Target="/ppt/media/image.png" Id="R30366da001af4e6f" /><Relationship Type="http://schemas.openxmlformats.org/officeDocument/2006/relationships/notesSlide" Target="/ppt/notesSlides/notesSlide3.xml" Id="Rcfeb3beb341946e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6f61f99e104d62" /><Relationship Type="http://schemas.openxmlformats.org/officeDocument/2006/relationships/image" Target="/ppt/media/image3.jpeg" Id="Rb5be9a64fc7b4711" /><Relationship Type="http://schemas.openxmlformats.org/officeDocument/2006/relationships/image" Target="/ppt/media/image.png" Id="R9f834b207d1a4537" /><Relationship Type="http://schemas.openxmlformats.org/officeDocument/2006/relationships/notesSlide" Target="/ppt/notesSlides/notesSlide4.xml" Id="R20de6a15611947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cce5f7bf14eba" /><Relationship Type="http://schemas.openxmlformats.org/officeDocument/2006/relationships/image" Target="/ppt/media/image2.jpeg" Id="R13c580d2b3a94672" /><Relationship Type="http://schemas.openxmlformats.org/officeDocument/2006/relationships/image" Target="/ppt/media/image.png" Id="Rb191b2ec4f344983" /><Relationship Type="http://schemas.openxmlformats.org/officeDocument/2006/relationships/notesSlide" Target="/ppt/notesSlides/notesSlide5.xml" Id="R3a0a47c91d0840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f89567500d46a6" /><Relationship Type="http://schemas.openxmlformats.org/officeDocument/2006/relationships/image" Target="/ppt/media/image4.jpeg" Id="Ref04707d679b417e" /><Relationship Type="http://schemas.openxmlformats.org/officeDocument/2006/relationships/image" Target="/ppt/media/image.png" Id="Rcc673c6cea1d4390" /><Relationship Type="http://schemas.openxmlformats.org/officeDocument/2006/relationships/notesSlide" Target="/ppt/notesSlides/notesSlide6.xml" Id="Rb70b38a3fe6f48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5cc6dbc34e4179" /><Relationship Type="http://schemas.openxmlformats.org/officeDocument/2006/relationships/image" Target="/ppt/media/image5.jpeg" Id="R223ae15f78ae4806" /><Relationship Type="http://schemas.openxmlformats.org/officeDocument/2006/relationships/image" Target="/ppt/media/image.png" Id="Ra1a9c11ea12742c2" /><Relationship Type="http://schemas.openxmlformats.org/officeDocument/2006/relationships/notesSlide" Target="/ppt/notesSlides/notesSlide7.xml" Id="R6eb70d3588da4b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639702ff244f3" /><Relationship Type="http://schemas.openxmlformats.org/officeDocument/2006/relationships/image" Target="/ppt/media/image6.jpeg" Id="R4186b7806eed46b8" /><Relationship Type="http://schemas.openxmlformats.org/officeDocument/2006/relationships/image" Target="/ppt/media/image.png" Id="R9d64a7225e06461b" /><Relationship Type="http://schemas.openxmlformats.org/officeDocument/2006/relationships/notesSlide" Target="/ppt/notesSlides/notesSlide8.xml" Id="Rf67c96c967e747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f02514650d4e1a" /><Relationship Type="http://schemas.openxmlformats.org/officeDocument/2006/relationships/image" Target="/ppt/media/image2.jpeg" Id="R140320c2dedc4362" /><Relationship Type="http://schemas.openxmlformats.org/officeDocument/2006/relationships/image" Target="/ppt/media/image.png" Id="Re1e71d664ade490c" /><Relationship Type="http://schemas.openxmlformats.org/officeDocument/2006/relationships/notesSlide" Target="/ppt/notesSlides/notesSlide9.xml" Id="R3e766642753b46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1f972a184b4bbb" /><Relationship Type="http://schemas.openxmlformats.org/officeDocument/2006/relationships/image" Target="/ppt/media/image7.jpeg" Id="R89efc52c43084f33" /><Relationship Type="http://schemas.openxmlformats.org/officeDocument/2006/relationships/image" Target="/ppt/media/image.png" Id="Rfe8b52d233d74109" /><Relationship Type="http://schemas.openxmlformats.org/officeDocument/2006/relationships/notesSlide" Target="/ppt/notesSlides/notesSlide10.xml" Id="R13a63fc965b44f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f6c9de5a1b4c09" /><Relationship Type="http://schemas.openxmlformats.org/officeDocument/2006/relationships/image" Target="/ppt/media/image8.jpeg" Id="R76935c337b9d4f23" /><Relationship Type="http://schemas.openxmlformats.org/officeDocument/2006/relationships/image" Target="/ppt/media/image.png" Id="R817597bdedc64742" /><Relationship Type="http://schemas.openxmlformats.org/officeDocument/2006/relationships/notesSlide" Target="/ppt/notesSlides/notesSlide11.xml" Id="R589ea19861774f0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d3e373f7be40a7" /><Relationship Type="http://schemas.openxmlformats.org/officeDocument/2006/relationships/image" Target="/ppt/media/image9.jpeg" Id="R43681fa3bad6457e" /><Relationship Type="http://schemas.openxmlformats.org/officeDocument/2006/relationships/image" Target="/ppt/media/image.png" Id="Rab232dc397424a84" /><Relationship Type="http://schemas.openxmlformats.org/officeDocument/2006/relationships/notesSlide" Target="/ppt/notesSlides/notesSlide12.xml" Id="R661a3e0ceee74b1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6eb0c53e574c5b" /><Relationship Type="http://schemas.openxmlformats.org/officeDocument/2006/relationships/image" Target="/ppt/media/image10.jpeg" Id="R13a7fdbbe42a4e49" /><Relationship Type="http://schemas.openxmlformats.org/officeDocument/2006/relationships/image" Target="/ppt/media/image.png" Id="R620a32f98f5b4759" /><Relationship Type="http://schemas.openxmlformats.org/officeDocument/2006/relationships/notesSlide" Target="/ppt/notesSlides/notesSlide13.xml" Id="R32f78972698e47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7728c741f84953" /><Relationship Type="http://schemas.openxmlformats.org/officeDocument/2006/relationships/image" Target="/ppt/media/image11.jpeg" Id="R9bc88b587e9d47d9" /><Relationship Type="http://schemas.openxmlformats.org/officeDocument/2006/relationships/image" Target="/ppt/media/image.png" Id="Rb57e109835d84e6f" /><Relationship Type="http://schemas.openxmlformats.org/officeDocument/2006/relationships/notesSlide" Target="/ppt/notesSlides/notesSlide14.xml" Id="R9e66f9b503114f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986c064e3a4085" /><Relationship Type="http://schemas.openxmlformats.org/officeDocument/2006/relationships/image" Target="/ppt/media/image12.jpeg" Id="R7734bbe9b7aa4b9a" /><Relationship Type="http://schemas.openxmlformats.org/officeDocument/2006/relationships/image" Target="/ppt/media/image.png" Id="R4a5b18c18ea74950" /><Relationship Type="http://schemas.openxmlformats.org/officeDocument/2006/relationships/notesSlide" Target="/ppt/notesSlides/notesSlide15.xml" Id="Ra129aca53b9b4d95" /></Relationships>
</file>

<file path=ppt/slides/slide1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0c7b548690a44df9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9" name="Google Shape;89;p1">
            <a:extLst xmlns:a="http://schemas.openxmlformats.org/drawingml/2006/main">
              <a:ext uri="{FF2B5EF4-FFF2-40B4-BE49-F238E27FC236}">
                <a16:creationId xmlns:a16="http://schemas.microsoft.com/office/drawing/2014/main" id="{B3A4C3F9-88D5-4CA2-B15F-4390C4A4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0">
            <a:off x="0" y="15097"/>
            <a:ext cx="11858326" cy="6857997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00000">
                  <a:alpha val="42352"/>
                </a:srgbClr>
              </a:gs>
              <a:gs pos="100000">
                <a:srgbClr val="C3C3C3">
                  <a:alpha val="0"/>
                </a:srgbClr>
              </a:gs>
            </a:gsLst>
            <a:lin ang="10800000" scaled="0"/>
          </a:gra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1">
            <a:extLst xmlns:a="http://schemas.openxmlformats.org/drawingml/2006/main">
              <a:ext uri="{FF2B5EF4-FFF2-40B4-BE49-F238E27FC236}">
                <a16:creationId xmlns:a16="http://schemas.microsoft.com/office/drawing/2014/main" id="{B545B705-6B1E-4038-8721-6D29B593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026" y="930783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 i="0" u="none" strike="noStrike" cap="none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世界の教会のための祈りの日 2026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 i="0" u="none" strike="noStrike" cap="none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迫害下にある教会のために祈る日</a:t>
            </a:r>
            <a:endParaRPr/>
          </a:p>
        </p:txBody>
      </p:sp>
      <p:pic>
        <p:nvPicPr>
          <p:cNvPr id="91" name="Google Shape;91;p1">
            <a:extLst xmlns:a="http://schemas.openxmlformats.org/drawingml/2006/main">
              <a:ext uri="{FF2B5EF4-FFF2-40B4-BE49-F238E27FC236}">
                <a16:creationId xmlns:a16="http://schemas.microsoft.com/office/drawing/2014/main" id="{2D1CF353-691F-4A03-900C-F0D394035C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62d1ea3ad5741c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72037" y="5927212"/>
            <a:ext cx="2371813" cy="38801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2" name="Google Shape;92;p1">
            <a:extLst xmlns:a="http://schemas.openxmlformats.org/drawingml/2006/main">
              <a:ext uri="{FF2B5EF4-FFF2-40B4-BE49-F238E27FC236}">
                <a16:creationId xmlns:a16="http://schemas.microsoft.com/office/drawing/2014/main" id="{706D9686-C8EF-4DB7-8C95-0970B625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026" y="2667000"/>
            <a:ext cx="2381250" cy="2847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32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3" name="Google Shape;93;p1">
            <a:extLst xmlns:a="http://schemas.openxmlformats.org/drawingml/2006/main">
              <a:ext uri="{FF2B5EF4-FFF2-40B4-BE49-F238E27FC236}">
                <a16:creationId xmlns:a16="http://schemas.microsoft.com/office/drawing/2014/main" id="{A6721EFD-3D96-4429-9C8D-9D8B450F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026" y="3810000"/>
            <a:ext cx="2381250" cy="2847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32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4" name="Google Shape;94;p1">
            <a:extLst xmlns:a="http://schemas.openxmlformats.org/drawingml/2006/main">
              <a:ext uri="{FF2B5EF4-FFF2-40B4-BE49-F238E27FC236}">
                <a16:creationId xmlns:a16="http://schemas.microsoft.com/office/drawing/2014/main" id="{6EF9BBAD-8F63-44B3-99FB-2076D3AF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026" y="4933950"/>
            <a:ext cx="3143250" cy="2847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32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5" name="Google Shape;95;p1">
            <a:extLst xmlns:a="http://schemas.openxmlformats.org/drawingml/2006/main">
              <a:ext uri="{FF2B5EF4-FFF2-40B4-BE49-F238E27FC236}">
                <a16:creationId xmlns:a16="http://schemas.microsoft.com/office/drawing/2014/main" id="{7CDD9CC9-98D5-4A29-9D26-E3236D39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037" y="1760611"/>
            <a:ext cx="7827406" cy="34381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中東の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教会を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60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強めよう</a:t>
            </a:r>
            <a:endParaRPr/>
          </a:p>
        </p:txBody>
      </p:sp>
      <p:pic>
        <p:nvPicPr>
          <p:cNvPr id="96" name="Google Shape;96;p1">
            <a:extLst xmlns:a="http://schemas.openxmlformats.org/drawingml/2006/main">
              <a:ext uri="{FF2B5EF4-FFF2-40B4-BE49-F238E27FC236}">
                <a16:creationId xmlns:a16="http://schemas.microsoft.com/office/drawing/2014/main" id="{3251A522-C652-4275-9F4D-1134AB1B2D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8edfc41a54d437f">
            <a:alphaModFix/>
          </a:blip>
          <a:srcRect xmlns:a="http://schemas.openxmlformats.org/drawingml/2006/main" l="49698" t="35554" r="23064" b="14651"/>
          <a:stretch xmlns:a="http://schemas.openxmlformats.org/drawingml/2006/main"/>
        </p:blipFill>
        <p:spPr>
          <a:xfrm xmlns:a="http://schemas.openxmlformats.org/drawingml/2006/main">
            <a:off x="6679932" y="1638674"/>
            <a:ext cx="4712446" cy="522689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7" name="Google Shape;97;p1">
            <a:extLst xmlns:a="http://schemas.openxmlformats.org/drawingml/2006/main">
              <a:ext uri="{FF2B5EF4-FFF2-40B4-BE49-F238E27FC236}">
                <a16:creationId xmlns:a16="http://schemas.microsoft.com/office/drawing/2014/main" id="{FD1C2CD5-12A3-4384-8953-BB6C6B56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7882" y="6307969"/>
            <a:ext cx="2087157" cy="2959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ヨハネの黙示録3章2節</a:t>
            </a:r>
            <a:endParaRPr/>
          </a:p>
        </p:txBody>
      </p:sp>
      <p:sp>
        <p:nvSpPr>
          <p:cNvPr id="98" name="Google Shape;98;p1">
            <a:extLst xmlns:a="http://schemas.openxmlformats.org/drawingml/2006/main">
              <a:ext uri="{FF2B5EF4-FFF2-40B4-BE49-F238E27FC236}">
                <a16:creationId xmlns:a16="http://schemas.microsoft.com/office/drawing/2014/main" id="{CD9AAB1E-7172-45AB-A3CF-48CC5CAC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3950" y="5927212"/>
            <a:ext cx="1558925" cy="956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7BCD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9" name="Google Shape;99;p1">
            <a:extLst xmlns:a="http://schemas.openxmlformats.org/drawingml/2006/main">
              <a:ext uri="{FF2B5EF4-FFF2-40B4-BE49-F238E27FC236}">
                <a16:creationId xmlns:a16="http://schemas.microsoft.com/office/drawing/2014/main" id="{AC11311E-3B92-438F-89DA-5F789F6B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7882" y="6158987"/>
            <a:ext cx="1857669" cy="956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7BCD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0" name="Google Shape;100;p1">
            <a:extLst xmlns:a="http://schemas.openxmlformats.org/drawingml/2006/main">
              <a:ext uri="{FF2B5EF4-FFF2-40B4-BE49-F238E27FC236}">
                <a16:creationId xmlns:a16="http://schemas.microsoft.com/office/drawing/2014/main" id="{67286639-2735-4BAA-AB5F-756C9329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4350" y="5730453"/>
            <a:ext cx="2210689" cy="686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「残っているものを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強めなさい」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64645477"/>
      </p:ext>
    </p:extLst>
  </p:cSld>
</p:sld>
</file>

<file path=ppt/slides/slide2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b21bd80380714ab1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5" name="Google Shape;105;p2">
            <a:extLst xmlns:a="http://schemas.openxmlformats.org/drawingml/2006/main">
              <a:ext uri="{FF2B5EF4-FFF2-40B4-BE49-F238E27FC236}">
                <a16:creationId xmlns:a16="http://schemas.microsoft.com/office/drawing/2014/main" id="{BE4B356B-1470-4D19-98BD-D9ADB8A75B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e240a2f369540b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6" name="Google Shape;106;p2">
            <a:extLst xmlns:a="http://schemas.openxmlformats.org/drawingml/2006/main">
              <a:ext uri="{FF2B5EF4-FFF2-40B4-BE49-F238E27FC236}">
                <a16:creationId xmlns:a16="http://schemas.microsoft.com/office/drawing/2014/main" id="{F85C920A-5EAC-4D5A-A53C-CFA257FA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07" name="Google Shape;107;p2">
            <a:extLst xmlns:a="http://schemas.openxmlformats.org/drawingml/2006/main">
              <a:ext uri="{FF2B5EF4-FFF2-40B4-BE49-F238E27FC236}">
                <a16:creationId xmlns:a16="http://schemas.microsoft.com/office/drawing/2014/main" id="{674DCA39-6653-4FFA-8ED5-02B118BB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447800"/>
            <a:ext cx="8572500" cy="481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インマヌエル、私たちと共におられる神よ。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あなたは私たちの窮乏をご覧になり、私たちを愛し、</a:t>
            </a:r>
            <a:endParaRPr/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重荷を担うために来てくださいました。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/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兄弟姉妹の必要に目を向け、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目を背けることのないよう、助けてください。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彼らを愛し、その重荷を担い、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キリストの律法を全うできるよう、助けてください。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アーメン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92250623"/>
      </p:ext>
    </p:extLst>
  </p:cSld>
</p:sld>
</file>

<file path=ppt/slides/slide3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8ec7141df5324492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5" name="Google Shape;105;p2">
            <a:extLst xmlns:a="http://schemas.openxmlformats.org/drawingml/2006/main">
              <a:ext uri="{FF2B5EF4-FFF2-40B4-BE49-F238E27FC236}">
                <a16:creationId xmlns:a16="http://schemas.microsoft.com/office/drawing/2014/main" id="{BE4B356B-1470-4D19-98BD-D9ADB8A75B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0366da001af4e6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6" name="Google Shape;106;p2">
            <a:extLst xmlns:a="http://schemas.openxmlformats.org/drawingml/2006/main">
              <a:ext uri="{FF2B5EF4-FFF2-40B4-BE49-F238E27FC236}">
                <a16:creationId xmlns:a16="http://schemas.microsoft.com/office/drawing/2014/main" id="{F85C920A-5EAC-4D5A-A53C-CFA257FA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07" name="Google Shape;107;p2">
            <a:extLst xmlns:a="http://schemas.openxmlformats.org/drawingml/2006/main">
              <a:ext uri="{FF2B5EF4-FFF2-40B4-BE49-F238E27FC236}">
                <a16:creationId xmlns:a16="http://schemas.microsoft.com/office/drawing/2014/main" id="{674DCA39-6653-4FFA-8ED5-02B118BB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" y="2257425"/>
            <a:ext cx="10382250" cy="382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中東のキリスト者は、戦争や紛争の危険に加え、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イエスに従う信仰のゆえに迫害を受けています。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/>
            </a:r>
            <a:endParaRPr/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安全を求めて多くの家族が国外へ避難し、地域の教会は小さくなっています。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それでも、信仰を保ち、礼拝を続ける人々がいます。</a:t>
            </a:r>
            <a:endParaRPr/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シリア、イラン、イラクをはじめ、中東の兄弟姉妹と共に祈りましょう。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彼らの守りと癒やし、日々の糧、希望と平和のために祈ります。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8" name="日本語版の背景説明">
            <a:extLst xmlns:a="http://schemas.openxmlformats.org/drawingml/2006/main">
              <a:ext uri="{FF2B5EF4-FFF2-40B4-BE49-F238E27FC236}">
                <a16:creationId xmlns:a16="http://schemas.microsoft.com/office/drawing/2014/main" id="{CA9F7119-A252-4DD2-B1F5-214F64600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" y="1409700"/>
            <a:ext cx="1038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1440" tIns="45720" rIns="91440" bIns="4572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中東の教会のために祈る理由</a:t>
            </a:r>
          </a:p>
        </p:txBody>
      </p:sp>
      <p:sp>
        <p:nvSpPr>
          <p:cNvPr id="109" name="資料の出典">
            <a:extLst xmlns:a="http://schemas.openxmlformats.org/drawingml/2006/main">
              <a:ext uri="{FF2B5EF4-FFF2-40B4-BE49-F238E27FC236}">
                <a16:creationId xmlns:a16="http://schemas.microsoft.com/office/drawing/2014/main" id="{89CEA3F2-B7BA-475E-B78E-1EBCFDA5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" y="64103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algn="l">
              <a:def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出典：Open Doors「IDOP 2026 Service Guide」3ページ</a:t>
            </a:r>
          </a:p>
        </p:txBody>
      </p:sp>
    </p:spTree>
    <p:extLst>
      <p:ext uri="{BB962C8B-B14F-4D97-AF65-F5344CB8AC3E}">
        <p14:creationId xmlns:p14="http://schemas.microsoft.com/office/powerpoint/2010/main" val="692250623"/>
      </p:ext>
    </p:extLst>
  </p:cSld>
</p:sld>
</file>

<file path=ppt/slides/slide4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b5be9a64fc7b4711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2" name="Google Shape;112;p3">
            <a:extLst xmlns:a="http://schemas.openxmlformats.org/drawingml/2006/main">
              <a:ext uri="{FF2B5EF4-FFF2-40B4-BE49-F238E27FC236}">
                <a16:creationId xmlns:a16="http://schemas.microsoft.com/office/drawing/2014/main" id="{ADB7CF31-1DCE-4853-91E9-9E8E017625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834b207d1a453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3" name="Google Shape;113;p3">
            <a:extLst xmlns:a="http://schemas.openxmlformats.org/drawingml/2006/main">
              <a:ext uri="{FF2B5EF4-FFF2-40B4-BE49-F238E27FC236}">
                <a16:creationId xmlns:a16="http://schemas.microsoft.com/office/drawing/2014/main" id="{BBF22B1D-3068-4920-B400-E3C235B4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cxnSp>
        <p:nvCxnSpPr>
          <p:cNvPr id="114" name="Google Shape;114;p3">
            <a:extLst xmlns:a="http://schemas.openxmlformats.org/drawingml/2006/main">
              <a:ext uri="{FF2B5EF4-FFF2-40B4-BE49-F238E27FC236}">
                <a16:creationId xmlns:a16="http://schemas.microsoft.com/office/drawing/2014/main" id="{25D6ACCB-C7E5-4495-9F68-2B77110829FE}"/>
              </a:ext>
            </a:extLst>
          </p:cNvPr>
          <p:cNvCxnSpPr/>
          <p:nvPr/>
        </p:nvCxnSpPr>
        <p:spPr>
          <a:xfrm xmlns:a="http://schemas.openxmlformats.org/drawingml/2006/main">
            <a:off x="5930933" y="992021"/>
            <a:ext cx="251448" cy="296283"/>
          </a:xfrm>
          <a:prstGeom xmlns:a="http://schemas.openxmlformats.org/drawingml/2006/main" prst="straightConnector1">
            <a:avLst/>
          </a:prstGeom>
          <a:ln xmlns:a="http://schemas.openxmlformats.org/drawingml/2006/main" w="15875" cap="flat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115" name="Google Shape;115;p3">
            <a:extLst xmlns:a="http://schemas.openxmlformats.org/drawingml/2006/main">
              <a:ext uri="{FF2B5EF4-FFF2-40B4-BE49-F238E27FC236}">
                <a16:creationId xmlns:a16="http://schemas.microsoft.com/office/drawing/2014/main" id="{BF8D7C12-A3F7-424D-92ED-F2844AD35E2E}"/>
              </a:ext>
            </a:extLst>
          </p:cNvPr>
          <p:cNvCxnSpPr/>
          <p:nvPr/>
        </p:nvCxnSpPr>
        <p:spPr>
          <a:xfrm xmlns:a="http://schemas.openxmlformats.org/drawingml/2006/main">
            <a:off x="7922622" y="1776851"/>
            <a:ext cx="171418" cy="333303"/>
          </a:xfrm>
          <a:prstGeom xmlns:a="http://schemas.openxmlformats.org/drawingml/2006/main" prst="straightConnector1">
            <a:avLst/>
          </a:prstGeom>
          <a:ln xmlns:a="http://schemas.openxmlformats.org/drawingml/2006/main" w="15875" cap="flat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16" name="Google Shape;116;p3">
            <a:extLst xmlns:a="http://schemas.openxmlformats.org/drawingml/2006/main">
              <a:ext uri="{FF2B5EF4-FFF2-40B4-BE49-F238E27FC236}">
                <a16:creationId xmlns:a16="http://schemas.microsoft.com/office/drawing/2014/main" id="{A40795C1-5F89-43AB-8697-DC11A287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784" y="853522"/>
            <a:ext cx="796298" cy="3145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7BCD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B3267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6B3267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6B3267"/>
                </a:solidFill>
                <a:latin typeface="Noto Sans CJK JP"/>
                <a:ea typeface="Noto Sans CJK JP"/>
                <a:cs typeface="Noto Sans CJK JP"/>
              </a:rPr>
              <a:t>ハナン</a:t>
            </a:r>
            <a:endParaRPr/>
          </a:p>
        </p:txBody>
      </p:sp>
      <p:sp>
        <p:nvSpPr>
          <p:cNvPr id="117" name="Google Shape;117;p3">
            <a:extLst xmlns:a="http://schemas.openxmlformats.org/drawingml/2006/main">
              <a:ext uri="{FF2B5EF4-FFF2-40B4-BE49-F238E27FC236}">
                <a16:creationId xmlns:a16="http://schemas.microsoft.com/office/drawing/2014/main" id="{72CE517F-5F3B-4394-8B55-31EA442F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3617" y="1586770"/>
            <a:ext cx="809625" cy="27698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7BCD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6B3267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6B3267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6B3267"/>
                </a:solidFill>
                <a:latin typeface="Noto Sans CJK JP"/>
                <a:ea typeface="Noto Sans CJK JP"/>
                <a:cs typeface="Noto Sans CJK JP"/>
              </a:rPr>
              <a:t>エリアス</a:t>
            </a:r>
            <a:endParaRPr/>
          </a:p>
        </p:txBody>
      </p:sp>
      <p:sp>
        <p:nvSpPr>
          <p:cNvPr id="118" name="Google Shape;118;p3">
            <a:extLst xmlns:a="http://schemas.openxmlformats.org/drawingml/2006/main">
              <a:ext uri="{FF2B5EF4-FFF2-40B4-BE49-F238E27FC236}">
                <a16:creationId xmlns:a16="http://schemas.microsoft.com/office/drawing/2014/main" id="{F5707CD6-539E-4805-A9D4-3629B0F0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" y="4114800"/>
            <a:ext cx="5238750" cy="1685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39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9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シリアの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39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9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エリアスとハナン</a:t>
            </a:r>
            <a:endParaRPr sz="5400" b="1">
              <a:solidFill>
                <a:schemeClr val="lt1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119" name="Google Shape;119;p3">
            <a:extLst xmlns:a="http://schemas.openxmlformats.org/drawingml/2006/main">
              <a:ext uri="{FF2B5EF4-FFF2-40B4-BE49-F238E27FC236}">
                <a16:creationId xmlns:a16="http://schemas.microsoft.com/office/drawing/2014/main" id="{F946E891-7A03-44AC-AEF7-9459E636F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" y="5862638"/>
            <a:ext cx="3524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32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8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二人の歩みをご紹介します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32020234"/>
      </p:ext>
    </p:extLst>
  </p:cSld>
</p:sld>
</file>

<file path=ppt/slides/slide5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13c580d2b3a94672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5" name="Google Shape;105;p2">
            <a:extLst xmlns:a="http://schemas.openxmlformats.org/drawingml/2006/main">
              <a:ext uri="{FF2B5EF4-FFF2-40B4-BE49-F238E27FC236}">
                <a16:creationId xmlns:a16="http://schemas.microsoft.com/office/drawing/2014/main" id="{BE4B356B-1470-4D19-98BD-D9ADB8A75B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191b2ec4f34498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6" name="Google Shape;106;p2">
            <a:extLst xmlns:a="http://schemas.openxmlformats.org/drawingml/2006/main">
              <a:ext uri="{FF2B5EF4-FFF2-40B4-BE49-F238E27FC236}">
                <a16:creationId xmlns:a16="http://schemas.microsoft.com/office/drawing/2014/main" id="{F85C920A-5EAC-4D5A-A53C-CFA257FA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07" name="Google Shape;107;p2">
            <a:extLst xmlns:a="http://schemas.openxmlformats.org/drawingml/2006/main">
              <a:ext uri="{FF2B5EF4-FFF2-40B4-BE49-F238E27FC236}">
                <a16:creationId xmlns:a16="http://schemas.microsoft.com/office/drawing/2014/main" id="{674DCA39-6653-4FFA-8ED5-02B118BB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" y="2257425"/>
            <a:ext cx="10382250" cy="382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ダマスカスのマル・エリアス教会への襲撃で、22人のキリスト者が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亡くなりました。エリアスは7人の親族を失い、自身も重傷を負いました。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/>
            </a:r>
            <a:endParaRPr/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妻ハナンは混乱の中で子どもたちを捜しました。家族は生き延びましたが、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子どもたちは今も大きな音におびえ、心の傷を抱えています。</a:t>
            </a:r>
            <a:endParaRPr/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それでも家族は教会に戻り、信仰を保っています。エリアスは語ります。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「ここで信仰と恐れを経験しました。それでも、主が私たちを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見捨てないことを知っています。」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8" name="日本語版の背景説明">
            <a:extLst xmlns:a="http://schemas.openxmlformats.org/drawingml/2006/main">
              <a:ext uri="{FF2B5EF4-FFF2-40B4-BE49-F238E27FC236}">
                <a16:creationId xmlns:a16="http://schemas.microsoft.com/office/drawing/2014/main" id="{F40B9E0E-8F44-4A91-B4A7-206ECD14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" y="1409700"/>
            <a:ext cx="1038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1440" tIns="45720" rIns="91440" bIns="4572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エリアスとハナンの家族の歩み</a:t>
            </a:r>
          </a:p>
        </p:txBody>
      </p:sp>
      <p:sp>
        <p:nvSpPr>
          <p:cNvPr id="109" name="資料の出典">
            <a:extLst xmlns:a="http://schemas.openxmlformats.org/drawingml/2006/main">
              <a:ext uri="{FF2B5EF4-FFF2-40B4-BE49-F238E27FC236}">
                <a16:creationId xmlns:a16="http://schemas.microsoft.com/office/drawing/2014/main" id="{D15B4D60-929A-4DD8-B47C-3868DECB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" y="64103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algn="l">
              <a:def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出典：Open Doors「IDOP 2026 Service Guide」4ページ</a:t>
            </a:r>
          </a:p>
        </p:txBody>
      </p:sp>
    </p:spTree>
    <p:extLst>
      <p:ext uri="{BB962C8B-B14F-4D97-AF65-F5344CB8AC3E}">
        <p14:creationId xmlns:p14="http://schemas.microsoft.com/office/powerpoint/2010/main" val="692250623"/>
      </p:ext>
    </p:extLst>
  </p:cSld>
</p:sld>
</file>

<file path=ppt/slides/slide6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ef04707d679b417e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4" name="Google Shape;124;p4">
            <a:extLst xmlns:a="http://schemas.openxmlformats.org/drawingml/2006/main">
              <a:ext uri="{FF2B5EF4-FFF2-40B4-BE49-F238E27FC236}">
                <a16:creationId xmlns:a16="http://schemas.microsoft.com/office/drawing/2014/main" id="{DA158BBE-D3B3-4E81-9069-DD9A1DC93D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c673c6cea1d439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5" name="Google Shape;125;p4">
            <a:extLst xmlns:a="http://schemas.openxmlformats.org/drawingml/2006/main">
              <a:ext uri="{FF2B5EF4-FFF2-40B4-BE49-F238E27FC236}">
                <a16:creationId xmlns:a16="http://schemas.microsoft.com/office/drawing/2014/main" id="{369401C1-DA23-4ADF-96D1-B70F39DB4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8720" y="3398520"/>
            <a:ext cx="1564640" cy="12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6" name="Google Shape;126;p4">
            <a:extLst xmlns:a="http://schemas.openxmlformats.org/drawingml/2006/main">
              <a:ext uri="{FF2B5EF4-FFF2-40B4-BE49-F238E27FC236}">
                <a16:creationId xmlns:a16="http://schemas.microsoft.com/office/drawing/2014/main" id="{65270ED7-6206-4D42-80C7-CC43D02B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1280" y="4577080"/>
            <a:ext cx="1564640" cy="12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7" name="Google Shape;127;p4">
            <a:extLst xmlns:a="http://schemas.openxmlformats.org/drawingml/2006/main">
              <a:ext uri="{FF2B5EF4-FFF2-40B4-BE49-F238E27FC236}">
                <a16:creationId xmlns:a16="http://schemas.microsoft.com/office/drawing/2014/main" id="{9E484853-83FD-4E93-9C09-76C832E7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815465"/>
            <a:ext cx="42386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 SemiBold"/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2000年以降、数百万人の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 SemiBold"/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キリスト者が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 SemiBold"/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中東を離れました</a:t>
            </a:r>
            <a:endParaRPr/>
          </a:p>
        </p:txBody>
      </p:sp>
      <p:sp>
        <p:nvSpPr>
          <p:cNvPr id="128" name="Google Shape;128;p4">
            <a:extLst xmlns:a="http://schemas.openxmlformats.org/drawingml/2006/main">
              <a:ext uri="{FF2B5EF4-FFF2-40B4-BE49-F238E27FC236}">
                <a16:creationId xmlns:a16="http://schemas.microsoft.com/office/drawing/2014/main" id="{C5A564FA-590E-4068-8F55-771457F9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133725"/>
            <a:ext cx="4429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イラクでは、2003年以降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130万人の信徒が国外へ避難</a:t>
            </a:r>
            <a:endParaRPr/>
          </a:p>
        </p:txBody>
      </p:sp>
      <p:sp>
        <p:nvSpPr>
          <p:cNvPr id="129" name="Google Shape;129;p4">
            <a:extLst xmlns:a="http://schemas.openxmlformats.org/drawingml/2006/main">
              <a:ext uri="{FF2B5EF4-FFF2-40B4-BE49-F238E27FC236}">
                <a16:creationId xmlns:a16="http://schemas.microsoft.com/office/drawing/2014/main" id="{A2142422-1C2B-40AF-8016-ED0C3E23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14825"/>
            <a:ext cx="4429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シリアでは、2011年以降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150万人の信徒が国外へ避難</a:t>
            </a:r>
            <a:endParaRPr/>
          </a:p>
        </p:txBody>
      </p:sp>
      <p:sp>
        <p:nvSpPr>
          <p:cNvPr id="130" name="Google Shape;130;p4">
            <a:extLst xmlns:a="http://schemas.openxmlformats.org/drawingml/2006/main">
              <a:ext uri="{FF2B5EF4-FFF2-40B4-BE49-F238E27FC236}">
                <a16:creationId xmlns:a16="http://schemas.microsoft.com/office/drawing/2014/main" id="{DDF59539-4F8C-494C-9B46-9854D84F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53" y="5832053"/>
            <a:ext cx="2210689" cy="3888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凡例</a:t>
            </a:r>
            <a:endParaRPr/>
          </a:p>
        </p:txBody>
      </p:sp>
      <p:cxnSp>
        <p:nvCxnSpPr>
          <p:cNvPr id="131" name="Google Shape;131;p4">
            <a:extLst xmlns:a="http://schemas.openxmlformats.org/drawingml/2006/main">
              <a:ext uri="{FF2B5EF4-FFF2-40B4-BE49-F238E27FC236}">
                <a16:creationId xmlns:a16="http://schemas.microsoft.com/office/drawing/2014/main" id="{5AE17322-C3AF-455B-BD1F-E8BBB80D85A7}"/>
              </a:ext>
            </a:extLst>
          </p:cNvPr>
          <p:cNvCxnSpPr/>
          <p:nvPr/>
        </p:nvCxnSpPr>
        <p:spPr>
          <a:xfrm xmlns:a="http://schemas.openxmlformats.org/drawingml/2006/main">
            <a:off x="1371600" y="5994400"/>
            <a:ext cx="546608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 cap="flat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32" name="Google Shape;132;p4">
            <a:extLst xmlns:a="http://schemas.openxmlformats.org/drawingml/2006/main">
              <a:ext uri="{FF2B5EF4-FFF2-40B4-BE49-F238E27FC236}">
                <a16:creationId xmlns:a16="http://schemas.microsoft.com/office/drawing/2014/main" id="{BF78AD24-87E5-43A9-9DC7-10D3C41D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" y="6194454"/>
            <a:ext cx="2677160" cy="314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極めて深刻な迫害</a:t>
            </a:r>
            <a:endParaRPr/>
          </a:p>
        </p:txBody>
      </p:sp>
      <p:sp>
        <p:nvSpPr>
          <p:cNvPr id="133" name="Google Shape;133;p4">
            <a:extLst xmlns:a="http://schemas.openxmlformats.org/drawingml/2006/main">
              <a:ext uri="{FF2B5EF4-FFF2-40B4-BE49-F238E27FC236}">
                <a16:creationId xmlns:a16="http://schemas.microsoft.com/office/drawing/2014/main" id="{0BE3F668-842A-4DDC-9091-68E1697B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5240" y="6194454"/>
            <a:ext cx="2677160" cy="314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非常に深刻な迫害</a:t>
            </a:r>
            <a:endParaRPr/>
          </a:p>
        </p:txBody>
      </p:sp>
      <p:sp>
        <p:nvSpPr>
          <p:cNvPr id="134" name="Google Shape;134;p4">
            <a:extLst xmlns:a="http://schemas.openxmlformats.org/drawingml/2006/main">
              <a:ext uri="{FF2B5EF4-FFF2-40B4-BE49-F238E27FC236}">
                <a16:creationId xmlns:a16="http://schemas.microsoft.com/office/drawing/2014/main" id="{0845ED59-19B2-4148-AFD8-FD1FE253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86" y="6265719"/>
            <a:ext cx="135081" cy="13508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1F1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5" name="Google Shape;135;p4">
            <a:extLst xmlns:a="http://schemas.openxmlformats.org/drawingml/2006/main">
              <a:ext uri="{FF2B5EF4-FFF2-40B4-BE49-F238E27FC236}">
                <a16:creationId xmlns:a16="http://schemas.microsoft.com/office/drawing/2014/main" id="{3F85BD3B-BCBE-48BB-A8FD-1225C90D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9945" y="6265719"/>
            <a:ext cx="135081" cy="13508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5C1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835113"/>
      </p:ext>
    </p:extLst>
  </p:cSld>
</p:sld>
</file>

<file path=ppt/slides/slide7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223ae15f78ae4806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0" name="Google Shape;140;p5">
            <a:extLst xmlns:a="http://schemas.openxmlformats.org/drawingml/2006/main">
              <a:ext uri="{FF2B5EF4-FFF2-40B4-BE49-F238E27FC236}">
                <a16:creationId xmlns:a16="http://schemas.microsoft.com/office/drawing/2014/main" id="{25074889-F1C6-4E8C-A331-AFF6725ED7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1a9c11ea12742c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1" name="Google Shape;141;p5">
            <a:extLst xmlns:a="http://schemas.openxmlformats.org/drawingml/2006/main">
              <a:ext uri="{FF2B5EF4-FFF2-40B4-BE49-F238E27FC236}">
                <a16:creationId xmlns:a16="http://schemas.microsoft.com/office/drawing/2014/main" id="{A978F53B-895D-4FB1-82A7-3A145B47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42" name="Google Shape;142;p5">
            <a:extLst xmlns:a="http://schemas.openxmlformats.org/drawingml/2006/main">
              <a:ext uri="{FF2B5EF4-FFF2-40B4-BE49-F238E27FC236}">
                <a16:creationId xmlns:a16="http://schemas.microsoft.com/office/drawing/2014/main" id="{205CDA85-CFAC-4B15-B5DE-AB81E9BD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519" y="4678017"/>
            <a:ext cx="3826794" cy="212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3" name="Google Shape;143;p5">
            <a:extLst xmlns:a="http://schemas.openxmlformats.org/drawingml/2006/main">
              <a:ext uri="{FF2B5EF4-FFF2-40B4-BE49-F238E27FC236}">
                <a16:creationId xmlns:a16="http://schemas.microsoft.com/office/drawing/2014/main" id="{845ADFED-2596-4357-A750-6E982AA1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519" y="5327374"/>
            <a:ext cx="2588637" cy="212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4" name="Google Shape;144;p5">
            <a:extLst xmlns:a="http://schemas.openxmlformats.org/drawingml/2006/main">
              <a:ext uri="{FF2B5EF4-FFF2-40B4-BE49-F238E27FC236}">
                <a16:creationId xmlns:a16="http://schemas.microsoft.com/office/drawing/2014/main" id="{9E00F348-B8E2-4666-8AD0-9EE7DC48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475" y="1666875"/>
            <a:ext cx="4436364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「若者を失った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教会には、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6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未来がない」</a:t>
            </a:r>
            <a:endParaRPr/>
          </a:p>
        </p:txBody>
      </p:sp>
      <p:sp>
        <p:nvSpPr>
          <p:cNvPr id="145" name="Google Shape;145;p5">
            <a:extLst xmlns:a="http://schemas.openxmlformats.org/drawingml/2006/main">
              <a:ext uri="{FF2B5EF4-FFF2-40B4-BE49-F238E27FC236}">
                <a16:creationId xmlns:a16="http://schemas.microsoft.com/office/drawing/2014/main" id="{F69D91E6-41E3-4363-9B68-EA978769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4953000"/>
            <a:ext cx="4857750" cy="338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バシャール・ラハム神父（シリア）</a:t>
            </a:r>
            <a:endParaRPr/>
          </a:p>
        </p:txBody>
      </p:sp>
      <p:sp>
        <p:nvSpPr>
          <p:cNvPr id="146" name="Google Shape;146;p5">
            <a:extLst xmlns:a="http://schemas.openxmlformats.org/drawingml/2006/main">
              <a:ext uri="{FF2B5EF4-FFF2-40B4-BE49-F238E27FC236}">
                <a16:creationId xmlns:a16="http://schemas.microsoft.com/office/drawing/2014/main" id="{4ED76A37-BFFA-4E50-B7E5-26CA3FDE2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1555" y="6267260"/>
            <a:ext cx="3737991" cy="2616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r">
              <a:defRPr sz="1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フィダ（イラク）</a:t>
            </a:r>
            <a:endParaRPr/>
          </a:p>
        </p:txBody>
      </p:sp>
      <p:cxnSp>
        <p:nvCxnSpPr>
          <p:cNvPr id="147" name="Google Shape;147;p5">
            <a:extLst xmlns:a="http://schemas.openxmlformats.org/drawingml/2006/main">
              <a:ext uri="{FF2B5EF4-FFF2-40B4-BE49-F238E27FC236}">
                <a16:creationId xmlns:a16="http://schemas.microsoft.com/office/drawing/2014/main" id="{372175B5-A67B-4858-A5EC-FDF02A0B8E0B}"/>
              </a:ext>
            </a:extLst>
          </p:cNvPr>
          <p:cNvCxnSpPr/>
          <p:nvPr/>
        </p:nvCxnSpPr>
        <p:spPr>
          <a:xfrm xmlns:a="http://schemas.openxmlformats.org/drawingml/2006/main">
            <a:off x="10732168" y="6149790"/>
            <a:ext cx="772160" cy="0"/>
          </a:xfrm>
          <a:prstGeom xmlns:a="http://schemas.openxmlformats.org/drawingml/2006/main" prst="straightConnector1">
            <a:avLst/>
          </a:prstGeom>
          <a:ln xmlns:a="http://schemas.openxmlformats.org/drawingml/2006/main" w="12700" cap="flat">
            <a:solidFill>
              <a:schemeClr val="lt1"/>
            </a:solidFill>
            <a:prstDash val="solid"/>
            <a:miter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185722"/>
      </p:ext>
    </p:extLst>
  </p:cSld>
</p:sld>
</file>

<file path=ppt/slides/slide8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4186b7806eed46b8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2" name="Google Shape;152;p6">
            <a:extLst xmlns:a="http://schemas.openxmlformats.org/drawingml/2006/main">
              <a:ext uri="{FF2B5EF4-FFF2-40B4-BE49-F238E27FC236}">
                <a16:creationId xmlns:a16="http://schemas.microsoft.com/office/drawing/2014/main" id="{96181F5F-5851-4260-B2C6-EE7E223480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d64a7225e06461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3" name="Google Shape;153;p6">
            <a:extLst xmlns:a="http://schemas.openxmlformats.org/drawingml/2006/main">
              <a:ext uri="{FF2B5EF4-FFF2-40B4-BE49-F238E27FC236}">
                <a16:creationId xmlns:a16="http://schemas.microsoft.com/office/drawing/2014/main" id="{2BA6A9FE-34C4-4EF1-BCF4-66E3CFF1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54" name="Google Shape;154;p6">
            <a:extLst xmlns:a="http://schemas.openxmlformats.org/drawingml/2006/main">
              <a:ext uri="{FF2B5EF4-FFF2-40B4-BE49-F238E27FC236}">
                <a16:creationId xmlns:a16="http://schemas.microsoft.com/office/drawing/2014/main" id="{1BED1D35-B16D-4A79-B164-2C5849CA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057400"/>
            <a:ext cx="4619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シリアの教会のために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共に祈りましょう</a:t>
            </a:r>
            <a:endParaRPr/>
          </a:p>
        </p:txBody>
      </p:sp>
      <p:sp>
        <p:nvSpPr>
          <p:cNvPr id="155" name="Google Shape;155;p6">
            <a:extLst xmlns:a="http://schemas.openxmlformats.org/drawingml/2006/main">
              <a:ext uri="{FF2B5EF4-FFF2-40B4-BE49-F238E27FC236}">
                <a16:creationId xmlns:a16="http://schemas.microsoft.com/office/drawing/2014/main" id="{7D7E4469-BF21-44A6-8578-DE95EA22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904363"/>
            <a:ext cx="4429125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私たちは、シリアの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兄弟姉妹と共に祈ります。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私たちすべてに、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今日も日ごとの糧を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お与えください。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39442465"/>
      </p:ext>
    </p:extLst>
  </p:cSld>
</p:sld>
</file>

<file path=ppt/slides/slide9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140320c2dedc4362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5" name="Google Shape;105;p2">
            <a:extLst xmlns:a="http://schemas.openxmlformats.org/drawingml/2006/main">
              <a:ext uri="{FF2B5EF4-FFF2-40B4-BE49-F238E27FC236}">
                <a16:creationId xmlns:a16="http://schemas.microsoft.com/office/drawing/2014/main" id="{BE4B356B-1470-4D19-98BD-D9ADB8A75B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1e71d664ade490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6" name="Google Shape;106;p2">
            <a:extLst xmlns:a="http://schemas.openxmlformats.org/drawingml/2006/main">
              <a:ext uri="{FF2B5EF4-FFF2-40B4-BE49-F238E27FC236}">
                <a16:creationId xmlns:a16="http://schemas.microsoft.com/office/drawing/2014/main" id="{F85C920A-5EAC-4D5A-A53C-CFA257FA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07" name="Google Shape;107;p2">
            <a:extLst xmlns:a="http://schemas.openxmlformats.org/drawingml/2006/main">
              <a:ext uri="{FF2B5EF4-FFF2-40B4-BE49-F238E27FC236}">
                <a16:creationId xmlns:a16="http://schemas.microsoft.com/office/drawing/2014/main" id="{674DCA39-6653-4FFA-8ED5-02B118BB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" y="2257425"/>
            <a:ext cx="10382250" cy="382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Open Doorsの現地協力者は、戦争によって疲れ果てたイランを、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「干からびた骨の谷」のようだと語ります。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/>
            </a:r>
            <a:endParaRPr/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教会指導者ムーサ（安全のための仮名）は語ります。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「悲しみは現実です。それでも、消えることのない希望が残っています。」</a:t>
            </a:r>
            <a:endParaRPr/>
          </a:p>
          <a:p xmlns:a="http://schemas.openxmlformats.org/drawingml/2006/main">
            <a:pPr marL="0" marR="0" lvl="0" indent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イランの信徒たちが、神を信頼する喜びと平安に満たされ、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聖霊の力によって希望にあふれるよう祈りましょう。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8" name="日本語版の背景説明">
            <a:extLst xmlns:a="http://schemas.openxmlformats.org/drawingml/2006/main">
              <a:ext uri="{FF2B5EF4-FFF2-40B4-BE49-F238E27FC236}">
                <a16:creationId xmlns:a16="http://schemas.microsoft.com/office/drawing/2014/main" id="{669ED032-0553-4312-9B49-96DA1AEA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" y="1409700"/>
            <a:ext cx="1038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91440" tIns="45720" rIns="91440" bIns="4572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イランの教会に残る希望</a:t>
            </a:r>
          </a:p>
        </p:txBody>
      </p:sp>
      <p:sp>
        <p:nvSpPr>
          <p:cNvPr id="109" name="資料の出典">
            <a:extLst xmlns:a="http://schemas.openxmlformats.org/drawingml/2006/main">
              <a:ext uri="{FF2B5EF4-FFF2-40B4-BE49-F238E27FC236}">
                <a16:creationId xmlns:a16="http://schemas.microsoft.com/office/drawing/2014/main" id="{C196F0D2-3F24-44C3-879F-7A80C527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" y="641032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algn="l">
              <a:def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出典：Open Doors「IDOP 2026 Service Guide」3ページ</a:t>
            </a:r>
          </a:p>
        </p:txBody>
      </p:sp>
    </p:spTree>
    <p:extLst>
      <p:ext uri="{BB962C8B-B14F-4D97-AF65-F5344CB8AC3E}">
        <p14:creationId xmlns:p14="http://schemas.microsoft.com/office/powerpoint/2010/main" val="692250623"/>
      </p:ext>
    </p:extLst>
  </p:cSld>
</p:sld>
</file>

<file path=ppt/slides/slide10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89efc52c43084f33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0" name="Google Shape;160;p7">
            <a:extLst xmlns:a="http://schemas.openxmlformats.org/drawingml/2006/main">
              <a:ext uri="{FF2B5EF4-FFF2-40B4-BE49-F238E27FC236}">
                <a16:creationId xmlns:a16="http://schemas.microsoft.com/office/drawing/2014/main" id="{B03622A8-9999-4252-BBC1-50FAE0B7AB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e8b52d233d7410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61" name="Google Shape;161;p7">
            <a:extLst xmlns:a="http://schemas.openxmlformats.org/drawingml/2006/main">
              <a:ext uri="{FF2B5EF4-FFF2-40B4-BE49-F238E27FC236}">
                <a16:creationId xmlns:a16="http://schemas.microsoft.com/office/drawing/2014/main" id="{495ADBF0-FE24-45A7-9187-CE3F9C48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62" name="Google Shape;162;p7">
            <a:extLst xmlns:a="http://schemas.openxmlformats.org/drawingml/2006/main">
              <a:ext uri="{FF2B5EF4-FFF2-40B4-BE49-F238E27FC236}">
                <a16:creationId xmlns:a16="http://schemas.microsoft.com/office/drawing/2014/main" id="{96897E19-8EBC-4F2F-9078-C25B9EEE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173" y="2095881"/>
            <a:ext cx="6953250" cy="338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イランの信徒たちのために、共に祈りましょう</a:t>
            </a:r>
            <a:endParaRPr/>
          </a:p>
        </p:txBody>
      </p:sp>
      <p:sp>
        <p:nvSpPr>
          <p:cNvPr id="163" name="Google Shape;163;p7">
            <a:extLst xmlns:a="http://schemas.openxmlformats.org/drawingml/2006/main">
              <a:ext uri="{FF2B5EF4-FFF2-40B4-BE49-F238E27FC236}">
                <a16:creationId xmlns:a16="http://schemas.microsoft.com/office/drawing/2014/main" id="{98BD6F2A-1C40-4136-9A43-F2E9B021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268" y="2769679"/>
            <a:ext cx="6810375" cy="3181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ローマ人への手紙15章13節をもとに祈ります。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「希望の神が、イランのすべてのキリスト者を、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神を信頼することによる喜びと平安で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満たしてくださいますように。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聖霊の力によって、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25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希望にあふれさせてくださいますように。」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38903717"/>
      </p:ext>
    </p:extLst>
  </p:cSld>
</p:sld>
</file>

<file path=ppt/slides/slide11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76935c337b9d4f23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8" name="Google Shape;168;p8">
            <a:extLst xmlns:a="http://schemas.openxmlformats.org/drawingml/2006/main">
              <a:ext uri="{FF2B5EF4-FFF2-40B4-BE49-F238E27FC236}">
                <a16:creationId xmlns:a16="http://schemas.microsoft.com/office/drawing/2014/main" id="{A19A49B7-7D8B-4393-9ACF-1E79F747B8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17597bdedc6474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69" name="Google Shape;169;p8">
            <a:extLst xmlns:a="http://schemas.openxmlformats.org/drawingml/2006/main">
              <a:ext uri="{FF2B5EF4-FFF2-40B4-BE49-F238E27FC236}">
                <a16:creationId xmlns:a16="http://schemas.microsoft.com/office/drawing/2014/main" id="{A208B7AB-4106-4CE1-A7A0-B6C48B7E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70" name="Google Shape;170;p8">
            <a:extLst xmlns:a="http://schemas.openxmlformats.org/drawingml/2006/main">
              <a:ext uri="{FF2B5EF4-FFF2-40B4-BE49-F238E27FC236}">
                <a16:creationId xmlns:a16="http://schemas.microsoft.com/office/drawing/2014/main" id="{AF532841-2045-4869-86AE-1634D2A2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057400"/>
            <a:ext cx="4905375" cy="584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ムーサの証言を覚えて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イランの人々のために祈りましょう</a:t>
            </a:r>
            <a:endParaRPr/>
          </a:p>
        </p:txBody>
      </p:sp>
      <p:sp>
        <p:nvSpPr>
          <p:cNvPr id="171" name="Google Shape;171;p8">
            <a:extLst xmlns:a="http://schemas.openxmlformats.org/drawingml/2006/main">
              <a:ext uri="{FF2B5EF4-FFF2-40B4-BE49-F238E27FC236}">
                <a16:creationId xmlns:a16="http://schemas.microsoft.com/office/drawing/2014/main" id="{9938AA93-5168-442A-B960-E403495C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904363"/>
            <a:ext cx="4572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主よ、この干からびた骨に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あなたの息を吹き込み、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いのちを与えてください。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イランの人々が、あなたこそ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主であると知りますように。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2" name="Google Shape;172;p8">
            <a:extLst xmlns:a="http://schemas.openxmlformats.org/drawingml/2006/main">
              <a:ext uri="{FF2B5EF4-FFF2-40B4-BE49-F238E27FC236}">
                <a16:creationId xmlns:a16="http://schemas.microsoft.com/office/drawing/2014/main" id="{42D1C57C-1261-4541-97BE-894EC2723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4502" y="6083141"/>
            <a:ext cx="5304949" cy="215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00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イメージ写真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20049629"/>
      </p:ext>
    </p:extLst>
  </p:cSld>
</p:sld>
</file>

<file path=ppt/slides/slide12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43681fa3bad6457e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7" name="Google Shape;177;p9">
            <a:extLst xmlns:a="http://schemas.openxmlformats.org/drawingml/2006/main">
              <a:ext uri="{FF2B5EF4-FFF2-40B4-BE49-F238E27FC236}">
                <a16:creationId xmlns:a16="http://schemas.microsoft.com/office/drawing/2014/main" id="{A9494B08-0ED1-4424-8244-BA70435B43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b232dc397424a8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8" name="Google Shape;178;p9">
            <a:extLst xmlns:a="http://schemas.openxmlformats.org/drawingml/2006/main">
              <a:ext uri="{FF2B5EF4-FFF2-40B4-BE49-F238E27FC236}">
                <a16:creationId xmlns:a16="http://schemas.microsoft.com/office/drawing/2014/main" id="{976AFE61-18B6-45BA-B7AF-05BFDFD9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79" name="Google Shape;179;p9">
            <a:extLst xmlns:a="http://schemas.openxmlformats.org/drawingml/2006/main">
              <a:ext uri="{FF2B5EF4-FFF2-40B4-BE49-F238E27FC236}">
                <a16:creationId xmlns:a16="http://schemas.microsoft.com/office/drawing/2014/main" id="{1FDBE8DD-DE1C-436A-8B86-9CD65E87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034" y="2057384"/>
            <a:ext cx="6567787" cy="3842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シリアの信徒と子どもたちのために祈りましょう</a:t>
            </a:r>
            <a:endParaRPr/>
          </a:p>
        </p:txBody>
      </p:sp>
      <p:sp>
        <p:nvSpPr>
          <p:cNvPr id="180" name="Google Shape;180;p9">
            <a:extLst xmlns:a="http://schemas.openxmlformats.org/drawingml/2006/main">
              <a:ext uri="{FF2B5EF4-FFF2-40B4-BE49-F238E27FC236}">
                <a16:creationId xmlns:a16="http://schemas.microsoft.com/office/drawing/2014/main" id="{BF305B7E-E15C-407A-84AD-0385C224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028" y="2731199"/>
            <a:ext cx="6524625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主よ、あなたの民を安全に守ってください。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彼らとその子どもたちが、あなたのために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美しい人生を歩むことができますように。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また、襲撃によって負ったすべての心の傷を、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深く癒やしてくださいますように。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32496516"/>
      </p:ext>
    </p:extLst>
  </p:cSld>
</p:sld>
</file>

<file path=ppt/slides/slide13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13a7fdbbe42a4e49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5" name="Google Shape;185;p10">
            <a:extLst xmlns:a="http://schemas.openxmlformats.org/drawingml/2006/main">
              <a:ext uri="{FF2B5EF4-FFF2-40B4-BE49-F238E27FC236}">
                <a16:creationId xmlns:a16="http://schemas.microsoft.com/office/drawing/2014/main" id="{7F37F092-DB72-4D76-985E-192D9EDE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190750"/>
            <a:ext cx="4633151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シリアの教会のために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共に祈りましょう</a:t>
            </a:r>
            <a:endParaRPr/>
          </a:p>
        </p:txBody>
      </p:sp>
      <p:sp>
        <p:nvSpPr>
          <p:cNvPr id="186" name="Google Shape;186;p10">
            <a:extLst xmlns:a="http://schemas.openxmlformats.org/drawingml/2006/main">
              <a:ext uri="{FF2B5EF4-FFF2-40B4-BE49-F238E27FC236}">
                <a16:creationId xmlns:a16="http://schemas.microsoft.com/office/drawing/2014/main" id="{66140FC6-8721-493C-8D70-6F427728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3000661"/>
            <a:ext cx="4429125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父よ、この闇の雲を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追い払ってください。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シリアのあなたの民の間で、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あなたの栄光が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現されますように。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187" name="Google Shape;187;p10">
            <a:extLst xmlns:a="http://schemas.openxmlformats.org/drawingml/2006/main">
              <a:ext uri="{FF2B5EF4-FFF2-40B4-BE49-F238E27FC236}">
                <a16:creationId xmlns:a16="http://schemas.microsoft.com/office/drawing/2014/main" id="{7934C76F-9315-4B6F-87E3-8124725E32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20a32f98f5b475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88" name="Google Shape;188;p10">
            <a:extLst xmlns:a="http://schemas.openxmlformats.org/drawingml/2006/main">
              <a:ext uri="{FF2B5EF4-FFF2-40B4-BE49-F238E27FC236}">
                <a16:creationId xmlns:a16="http://schemas.microsoft.com/office/drawing/2014/main" id="{CE1F39EA-DBE5-43EC-ADD3-B9436568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1288969"/>
      </p:ext>
    </p:extLst>
  </p:cSld>
</p:sld>
</file>

<file path=ppt/slides/slide14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9bc88b587e9d47d9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3" name="Google Shape;193;p11">
            <a:extLst xmlns:a="http://schemas.openxmlformats.org/drawingml/2006/main">
              <a:ext uri="{FF2B5EF4-FFF2-40B4-BE49-F238E27FC236}">
                <a16:creationId xmlns:a16="http://schemas.microsoft.com/office/drawing/2014/main" id="{DDFC9720-27BD-4A2A-AA1B-4B89CC7696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57e109835d84e6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94" name="Google Shape;194;p11">
            <a:extLst xmlns:a="http://schemas.openxmlformats.org/drawingml/2006/main">
              <a:ext uri="{FF2B5EF4-FFF2-40B4-BE49-F238E27FC236}">
                <a16:creationId xmlns:a16="http://schemas.microsoft.com/office/drawing/2014/main" id="{9D270914-0D25-41A1-AA16-C0F99525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195" name="Google Shape;195;p11">
            <a:extLst xmlns:a="http://schemas.openxmlformats.org/drawingml/2006/main">
              <a:ext uri="{FF2B5EF4-FFF2-40B4-BE49-F238E27FC236}">
                <a16:creationId xmlns:a16="http://schemas.microsoft.com/office/drawing/2014/main" id="{BCA425C1-FFC1-49ED-AF5A-1A18B46B8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2830" y="1414653"/>
            <a:ext cx="5143500" cy="338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中東の兄弟姉妹と共に祈りましょう</a:t>
            </a:r>
            <a:endParaRPr/>
          </a:p>
        </p:txBody>
      </p:sp>
      <p:sp>
        <p:nvSpPr>
          <p:cNvPr id="196" name="Google Shape;196;p11">
            <a:extLst xmlns:a="http://schemas.openxmlformats.org/drawingml/2006/main">
              <a:ext uri="{FF2B5EF4-FFF2-40B4-BE49-F238E27FC236}">
                <a16:creationId xmlns:a16="http://schemas.microsoft.com/office/drawing/2014/main" id="{E7A919C8-9455-435A-9A3C-662FA628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1952625"/>
            <a:ext cx="50673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父よ、からだの一つの部分が苦しむなら、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すべての部分が共に苦しみます。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今日、私たちはシリアと中東全域の</a:t>
            </a:r>
            <a:endParaRPr sz="2400" b="1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兄弟姉妹と共に立ちます。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今日、私たちは彼らの痛みを感じています。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明日、その記憶が薄れても、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目を覚まして祈り続けることができるよう、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88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助けてください。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09182622"/>
      </p:ext>
    </p:extLst>
  </p:cSld>
</p:sld>
</file>

<file path=ppt/slides/slide15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7734bbe9b7aa4b9a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1" name="Google Shape;201;p12">
            <a:extLst xmlns:a="http://schemas.openxmlformats.org/drawingml/2006/main">
              <a:ext uri="{FF2B5EF4-FFF2-40B4-BE49-F238E27FC236}">
                <a16:creationId xmlns:a16="http://schemas.microsoft.com/office/drawing/2014/main" id="{36AC009A-74F9-40BF-829C-5ED4E6F354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a5b18c18ea7495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1953" y="590715"/>
            <a:ext cx="1978585" cy="32368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02" name="Google Shape;202;p12">
            <a:extLst xmlns:a="http://schemas.openxmlformats.org/drawingml/2006/main">
              <a:ext uri="{FF2B5EF4-FFF2-40B4-BE49-F238E27FC236}">
                <a16:creationId xmlns:a16="http://schemas.microsoft.com/office/drawing/2014/main" id="{4459659B-D74A-4085-8015-843C01A2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8778" y="590715"/>
            <a:ext cx="2210689" cy="338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</a:rPr>
              <a:t>IDOP</a:t>
            </a:r>
            <a:r>
              <a:rPr sz="16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2026</a:t>
            </a:r>
            <a:endParaRPr/>
          </a:p>
        </p:txBody>
      </p:sp>
      <p:sp>
        <p:nvSpPr>
          <p:cNvPr id="203" name="Google Shape;203;p12">
            <a:extLst xmlns:a="http://schemas.openxmlformats.org/drawingml/2006/main">
              <a:ext uri="{FF2B5EF4-FFF2-40B4-BE49-F238E27FC236}">
                <a16:creationId xmlns:a16="http://schemas.microsoft.com/office/drawing/2014/main" id="{BDBA0745-463B-4956-8D88-1CFC2940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249900"/>
            <a:ext cx="3429000" cy="584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苦しむ兄弟姉妹を覚えて</a:t>
            </a:r>
            <a:endParaRPr/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共に祈りましょう</a:t>
            </a:r>
            <a:endParaRPr/>
          </a:p>
        </p:txBody>
      </p:sp>
      <p:sp>
        <p:nvSpPr>
          <p:cNvPr id="204" name="Google Shape;204;p12">
            <a:extLst xmlns:a="http://schemas.openxmlformats.org/drawingml/2006/main">
              <a:ext uri="{FF2B5EF4-FFF2-40B4-BE49-F238E27FC236}">
                <a16:creationId xmlns:a16="http://schemas.microsoft.com/office/drawing/2014/main" id="{48E4DF4F-E62C-4C73-AD62-3838014A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750" y="2942939"/>
            <a:ext cx="347662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none" lIns="91440" tIns="45720" rIns="91440" bIns="4572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defPPr>
          </a:lstStyle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主よ、苦しんでいる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兄弟姉妹を、私たちの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心にしっかりと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結びつけます。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/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  <a:def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325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彼らを忘れません。</a:t>
            </a:r>
            <a:endParaRPr sz="26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017853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2026-10-09T06:27:04.0750000Z</dcterms:created>
  <dcterms:modified xsi:type="dcterms:W3CDTF">2026-10-09T06:27:04.0750000Z</dcterms:modified>
</coreProperties>
</file>